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11" r:id="rId4"/>
    <p:sldMasterId id="214748371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Poppins"/>
      <p:regular r:id="rId15"/>
      <p:bold r:id="rId16"/>
      <p:italic r:id="rId17"/>
      <p:boldItalic r:id="rId18"/>
    </p:embeddedFont>
    <p:embeddedFont>
      <p:font typeface="Urbanist Medium"/>
      <p:regular r:id="rId19"/>
      <p:bold r:id="rId20"/>
      <p:italic r:id="rId21"/>
      <p:boldItalic r:id="rId22"/>
    </p:embeddedFont>
    <p:embeddedFont>
      <p:font typeface="Urbanist"/>
      <p:regular r:id="rId23"/>
      <p:bold r:id="rId24"/>
      <p:italic r:id="rId25"/>
      <p:boldItalic r:id="rId26"/>
    </p:embeddedFont>
    <p:embeddedFont>
      <p:font typeface="Poppins SemiBold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PoppinsSemiBold-boldItalic.fntdata"/><Relationship Id="rId20" Type="http://schemas.openxmlformats.org/officeDocument/2006/relationships/font" Target="fonts/UrbanistMedium-bold.fntdata"/><Relationship Id="rId22" Type="http://schemas.openxmlformats.org/officeDocument/2006/relationships/font" Target="fonts/UrbanistMedium-boldItalic.fntdata"/><Relationship Id="rId21" Type="http://schemas.openxmlformats.org/officeDocument/2006/relationships/font" Target="fonts/UrbanistMedium-italic.fntdata"/><Relationship Id="rId24" Type="http://schemas.openxmlformats.org/officeDocument/2006/relationships/font" Target="fonts/Urbanist-bold.fntdata"/><Relationship Id="rId23" Type="http://schemas.openxmlformats.org/officeDocument/2006/relationships/font" Target="fonts/Urbanist-regular.fntdata"/><Relationship Id="rId26" Type="http://schemas.openxmlformats.org/officeDocument/2006/relationships/font" Target="fonts/Urbanist-boldItalic.fntdata"/><Relationship Id="rId25" Type="http://schemas.openxmlformats.org/officeDocument/2006/relationships/font" Target="fonts/Urbanist-italic.fntdata"/><Relationship Id="rId28" Type="http://schemas.openxmlformats.org/officeDocument/2006/relationships/font" Target="fonts/PoppinsSemiBold-bold.fntdata"/><Relationship Id="rId27" Type="http://schemas.openxmlformats.org/officeDocument/2006/relationships/font" Target="fonts/PoppinsSemiBold-regular.fntdata"/><Relationship Id="rId29" Type="http://schemas.openxmlformats.org/officeDocument/2006/relationships/font" Target="fonts/PoppinsSemiBold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Poppins-regular.fntdata"/><Relationship Id="rId14" Type="http://schemas.openxmlformats.org/officeDocument/2006/relationships/slide" Target="slides/slide8.xml"/><Relationship Id="rId17" Type="http://schemas.openxmlformats.org/officeDocument/2006/relationships/font" Target="fonts/Poppins-italic.fntdata"/><Relationship Id="rId16" Type="http://schemas.openxmlformats.org/officeDocument/2006/relationships/font" Target="fonts/Poppins-bold.fntdata"/><Relationship Id="rId19" Type="http://schemas.openxmlformats.org/officeDocument/2006/relationships/font" Target="fonts/UrbanistMedium-regular.fntdata"/><Relationship Id="rId18" Type="http://schemas.openxmlformats.org/officeDocument/2006/relationships/font" Target="fonts/Poppins-boldItalic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9ffd662a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39ffd662a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39ffd662a9b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39ffd662a9b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398baee159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398baee159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39ffd662a9b_0_6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4" name="Google Shape;634;g39ffd662a9b_0_6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398baee159f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398baee159f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2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3" name="Google Shape;673;g39ffd662a9b_0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" name="Google Shape;674;g39ffd662a9b_0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39ffd662a9b_0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39ffd662a9b_0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39ffd662a9b_0_6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39ffd662a9b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jp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type="title"/>
          </p:nvPr>
        </p:nvSpPr>
        <p:spPr>
          <a:xfrm>
            <a:off x="3236625" y="837723"/>
            <a:ext cx="5622600" cy="22752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/>
        </p:txBody>
      </p:sp>
      <p:sp>
        <p:nvSpPr>
          <p:cNvPr id="55" name="Google Shape;55;p14"/>
          <p:cNvSpPr/>
          <p:nvPr/>
        </p:nvSpPr>
        <p:spPr>
          <a:xfrm flipH="1">
            <a:off x="1350050" y="2493850"/>
            <a:ext cx="2836800" cy="2649600"/>
          </a:xfrm>
          <a:prstGeom prst="pie">
            <a:avLst>
              <a:gd fmla="val 21585343" name="adj1"/>
              <a:gd fmla="val 54087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6" name="Google Shape;56;p14"/>
          <p:cNvSpPr/>
          <p:nvPr/>
        </p:nvSpPr>
        <p:spPr>
          <a:xfrm flipH="1" rot="5400000">
            <a:off x="5850" y="3807650"/>
            <a:ext cx="2688900" cy="27006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7" name="Google Shape;57;p14"/>
          <p:cNvSpPr/>
          <p:nvPr/>
        </p:nvSpPr>
        <p:spPr>
          <a:xfrm>
            <a:off x="0" y="0"/>
            <a:ext cx="2768400" cy="2699100"/>
          </a:xfrm>
          <a:prstGeom prst="round1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8" name="Google Shape;58;p14"/>
          <p:cNvSpPr/>
          <p:nvPr/>
        </p:nvSpPr>
        <p:spPr>
          <a:xfrm>
            <a:off x="-100" y="2699025"/>
            <a:ext cx="1653900" cy="1114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9" name="Google Shape;59;p14"/>
          <p:cNvSpPr/>
          <p:nvPr/>
        </p:nvSpPr>
        <p:spPr>
          <a:xfrm>
            <a:off x="1653900" y="2701600"/>
            <a:ext cx="1114500" cy="1114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236625" y="3183150"/>
            <a:ext cx="5430300" cy="6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61" name="Google Shape;61;p14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Alt 1">
  <p:cSld name="BLANK_1_1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64" name="Google Shape;64;p15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65" name="Google Shape;65;p15"/>
          <p:cNvSpPr txBox="1"/>
          <p:nvPr>
            <p:ph idx="3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6" name="Google Shape;66;p15"/>
          <p:cNvSpPr/>
          <p:nvPr/>
        </p:nvSpPr>
        <p:spPr>
          <a:xfrm flipH="1">
            <a:off x="284701" y="533157"/>
            <a:ext cx="4074000" cy="40740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7" name="Google Shape;67;p15"/>
          <p:cNvSpPr/>
          <p:nvPr/>
        </p:nvSpPr>
        <p:spPr>
          <a:xfrm>
            <a:off x="927633" y="474750"/>
            <a:ext cx="1463400" cy="4294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8" name="Google Shape;68;p15"/>
          <p:cNvSpPr/>
          <p:nvPr/>
        </p:nvSpPr>
        <p:spPr>
          <a:xfrm flipH="1">
            <a:off x="1322410" y="533157"/>
            <a:ext cx="4074000" cy="40740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2309186" y="474990"/>
            <a:ext cx="1399200" cy="4294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0" name="Google Shape;70;p15"/>
          <p:cNvSpPr/>
          <p:nvPr/>
        </p:nvSpPr>
        <p:spPr>
          <a:xfrm flipH="1">
            <a:off x="2685553" y="533157"/>
            <a:ext cx="4074000" cy="40740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71" name="Google Shape;71;p15"/>
          <p:cNvSpPr txBox="1"/>
          <p:nvPr>
            <p:ph type="title"/>
          </p:nvPr>
        </p:nvSpPr>
        <p:spPr>
          <a:xfrm>
            <a:off x="3708375" y="1585475"/>
            <a:ext cx="5190300" cy="20319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72" name="Google Shape;72;p15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6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76" name="Google Shape;76;p16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77" name="Google Shape;77;p16"/>
          <p:cNvSpPr txBox="1"/>
          <p:nvPr>
            <p:ph idx="3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idx="1" type="subTitle"/>
          </p:nvPr>
        </p:nvSpPr>
        <p:spPr>
          <a:xfrm>
            <a:off x="286975" y="1143000"/>
            <a:ext cx="4429800" cy="513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1" name="Google Shape;81;p17"/>
          <p:cNvSpPr txBox="1"/>
          <p:nvPr>
            <p:ph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2" name="Google Shape;82;p17"/>
          <p:cNvSpPr txBox="1"/>
          <p:nvPr>
            <p:ph idx="2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83" name="Google Shape;83;p17"/>
          <p:cNvSpPr txBox="1"/>
          <p:nvPr>
            <p:ph idx="3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84" name="Google Shape;84;p17"/>
          <p:cNvSpPr txBox="1"/>
          <p:nvPr>
            <p:ph idx="4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85" name="Google Shape;85;p17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roadmap">
  <p:cSld name="BLANK_1_1_1_1_1_2_1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idx="1" type="subTitle"/>
          </p:nvPr>
        </p:nvSpPr>
        <p:spPr>
          <a:xfrm>
            <a:off x="271250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Poppins SemiBold"/>
              <a:buNone/>
              <a:defRPr sz="1000">
                <a:solidFill>
                  <a:schemeClr val="accent4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Poppins SemiBold"/>
              <a:buNone/>
              <a:defRPr sz="1000">
                <a:solidFill>
                  <a:schemeClr val="accent4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Poppins SemiBold"/>
              <a:buNone/>
              <a:defRPr sz="1000">
                <a:solidFill>
                  <a:schemeClr val="accent4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Poppins SemiBold"/>
              <a:buNone/>
              <a:defRPr sz="1000">
                <a:solidFill>
                  <a:schemeClr val="accent4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Poppins SemiBold"/>
              <a:buNone/>
              <a:defRPr sz="1000">
                <a:solidFill>
                  <a:schemeClr val="accent4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Poppins SemiBold"/>
              <a:buNone/>
              <a:defRPr sz="1000">
                <a:solidFill>
                  <a:schemeClr val="accent4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Poppins SemiBold"/>
              <a:buNone/>
              <a:defRPr sz="1000">
                <a:solidFill>
                  <a:schemeClr val="accent4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Poppins SemiBold"/>
              <a:buNone/>
              <a:defRPr sz="1000">
                <a:solidFill>
                  <a:schemeClr val="accent4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000"/>
              <a:buFont typeface="Poppins SemiBold"/>
              <a:buNone/>
              <a:defRPr sz="1000">
                <a:solidFill>
                  <a:schemeClr val="accent4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8" name="Google Shape;88;p18"/>
          <p:cNvSpPr txBox="1"/>
          <p:nvPr>
            <p:ph idx="2" type="subTitle"/>
          </p:nvPr>
        </p:nvSpPr>
        <p:spPr>
          <a:xfrm>
            <a:off x="2030598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oppins SemiBold"/>
              <a:buNone/>
              <a:defRPr sz="1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oppins SemiBold"/>
              <a:buNone/>
              <a:defRPr sz="1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oppins SemiBold"/>
              <a:buNone/>
              <a:defRPr sz="1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oppins SemiBold"/>
              <a:buNone/>
              <a:defRPr sz="1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oppins SemiBold"/>
              <a:buNone/>
              <a:defRPr sz="1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oppins SemiBold"/>
              <a:buNone/>
              <a:defRPr sz="1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oppins SemiBold"/>
              <a:buNone/>
              <a:defRPr sz="1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oppins SemiBold"/>
              <a:buNone/>
              <a:defRPr sz="1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Poppins SemiBold"/>
              <a:buNone/>
              <a:defRPr sz="1000">
                <a:solidFill>
                  <a:schemeClr val="accent3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3" type="subTitle"/>
          </p:nvPr>
        </p:nvSpPr>
        <p:spPr>
          <a:xfrm>
            <a:off x="3795488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Poppins SemiBold"/>
              <a:buNone/>
              <a:defRPr sz="1000">
                <a:solidFill>
                  <a:schemeClr val="accent5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Poppins SemiBold"/>
              <a:buNone/>
              <a:defRPr sz="1000">
                <a:solidFill>
                  <a:schemeClr val="accent5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Poppins SemiBold"/>
              <a:buNone/>
              <a:defRPr sz="1000">
                <a:solidFill>
                  <a:schemeClr val="accent5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Poppins SemiBold"/>
              <a:buNone/>
              <a:defRPr sz="1000">
                <a:solidFill>
                  <a:schemeClr val="accent5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Poppins SemiBold"/>
              <a:buNone/>
              <a:defRPr sz="1000">
                <a:solidFill>
                  <a:schemeClr val="accent5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Poppins SemiBold"/>
              <a:buNone/>
              <a:defRPr sz="1000">
                <a:solidFill>
                  <a:schemeClr val="accent5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Poppins SemiBold"/>
              <a:buNone/>
              <a:defRPr sz="1000">
                <a:solidFill>
                  <a:schemeClr val="accent5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Poppins SemiBold"/>
              <a:buNone/>
              <a:defRPr sz="1000">
                <a:solidFill>
                  <a:schemeClr val="accent5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000"/>
              <a:buFont typeface="Poppins SemiBold"/>
              <a:buNone/>
              <a:defRPr sz="1000">
                <a:solidFill>
                  <a:schemeClr val="accent5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4" type="subTitle"/>
          </p:nvPr>
        </p:nvSpPr>
        <p:spPr>
          <a:xfrm>
            <a:off x="5556416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 SemiBold"/>
              <a:buNone/>
              <a:defRPr sz="10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 SemiBold"/>
              <a:buNone/>
              <a:defRPr sz="10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 SemiBold"/>
              <a:buNone/>
              <a:defRPr sz="10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 SemiBold"/>
              <a:buNone/>
              <a:defRPr sz="10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 SemiBold"/>
              <a:buNone/>
              <a:defRPr sz="10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 SemiBold"/>
              <a:buNone/>
              <a:defRPr sz="10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 SemiBold"/>
              <a:buNone/>
              <a:defRPr sz="10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 SemiBold"/>
              <a:buNone/>
              <a:defRPr sz="10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Poppins SemiBold"/>
              <a:buNone/>
              <a:defRPr sz="1000">
                <a:solidFill>
                  <a:schemeClr val="dk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1" name="Google Shape;91;p18"/>
          <p:cNvSpPr txBox="1"/>
          <p:nvPr>
            <p:ph idx="5" type="subTitle"/>
          </p:nvPr>
        </p:nvSpPr>
        <p:spPr>
          <a:xfrm>
            <a:off x="7318138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Poppins SemiBold"/>
              <a:buNone/>
              <a:defRPr sz="1000">
                <a:solidFill>
                  <a:schemeClr val="accent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Poppins SemiBold"/>
              <a:buNone/>
              <a:defRPr sz="1000">
                <a:solidFill>
                  <a:schemeClr val="accent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Poppins SemiBold"/>
              <a:buNone/>
              <a:defRPr sz="1000">
                <a:solidFill>
                  <a:schemeClr val="accent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Poppins SemiBold"/>
              <a:buNone/>
              <a:defRPr sz="1000">
                <a:solidFill>
                  <a:schemeClr val="accent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Poppins SemiBold"/>
              <a:buNone/>
              <a:defRPr sz="1000">
                <a:solidFill>
                  <a:schemeClr val="accent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Poppins SemiBold"/>
              <a:buNone/>
              <a:defRPr sz="1000">
                <a:solidFill>
                  <a:schemeClr val="accent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Poppins SemiBold"/>
              <a:buNone/>
              <a:defRPr sz="1000">
                <a:solidFill>
                  <a:schemeClr val="accent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Poppins SemiBold"/>
              <a:buNone/>
              <a:defRPr sz="1000">
                <a:solidFill>
                  <a:schemeClr val="accent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00"/>
              <a:buFont typeface="Poppins SemiBold"/>
              <a:buNone/>
              <a:defRPr sz="1000">
                <a:solidFill>
                  <a:schemeClr val="accent6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6" type="body"/>
          </p:nvPr>
        </p:nvSpPr>
        <p:spPr>
          <a:xfrm>
            <a:off x="271250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93" name="Google Shape;93;p18"/>
          <p:cNvSpPr txBox="1"/>
          <p:nvPr>
            <p:ph idx="7" type="body"/>
          </p:nvPr>
        </p:nvSpPr>
        <p:spPr>
          <a:xfrm>
            <a:off x="2028213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94" name="Google Shape;94;p18"/>
          <p:cNvSpPr txBox="1"/>
          <p:nvPr>
            <p:ph idx="8" type="body"/>
          </p:nvPr>
        </p:nvSpPr>
        <p:spPr>
          <a:xfrm>
            <a:off x="3785175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95" name="Google Shape;95;p18"/>
          <p:cNvSpPr txBox="1"/>
          <p:nvPr>
            <p:ph idx="9" type="body"/>
          </p:nvPr>
        </p:nvSpPr>
        <p:spPr>
          <a:xfrm>
            <a:off x="5542138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96" name="Google Shape;96;p18"/>
          <p:cNvSpPr txBox="1"/>
          <p:nvPr>
            <p:ph idx="13" type="body"/>
          </p:nvPr>
        </p:nvSpPr>
        <p:spPr>
          <a:xfrm>
            <a:off x="7299100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857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97" name="Google Shape;97;p18"/>
          <p:cNvSpPr txBox="1"/>
          <p:nvPr>
            <p:ph idx="14" type="subTitle"/>
          </p:nvPr>
        </p:nvSpPr>
        <p:spPr>
          <a:xfrm>
            <a:off x="271250" y="2737064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8" name="Google Shape;98;p18"/>
          <p:cNvSpPr txBox="1"/>
          <p:nvPr>
            <p:ph idx="15" type="subTitle"/>
          </p:nvPr>
        </p:nvSpPr>
        <p:spPr>
          <a:xfrm>
            <a:off x="2030598" y="2737064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9" name="Google Shape;99;p18"/>
          <p:cNvSpPr txBox="1"/>
          <p:nvPr>
            <p:ph idx="16" type="subTitle"/>
          </p:nvPr>
        </p:nvSpPr>
        <p:spPr>
          <a:xfrm>
            <a:off x="3795488" y="2737075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0" name="Google Shape;100;p18"/>
          <p:cNvSpPr txBox="1"/>
          <p:nvPr>
            <p:ph idx="17" type="subTitle"/>
          </p:nvPr>
        </p:nvSpPr>
        <p:spPr>
          <a:xfrm>
            <a:off x="5556416" y="2737075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1" name="Google Shape;101;p18"/>
          <p:cNvSpPr txBox="1"/>
          <p:nvPr>
            <p:ph idx="18" type="subTitle"/>
          </p:nvPr>
        </p:nvSpPr>
        <p:spPr>
          <a:xfrm>
            <a:off x="7318138" y="2737075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3" name="Google Shape;103;p18"/>
          <p:cNvSpPr txBox="1"/>
          <p:nvPr>
            <p:ph idx="19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04" name="Google Shape;104;p18"/>
          <p:cNvSpPr txBox="1"/>
          <p:nvPr>
            <p:ph idx="20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05" name="Google Shape;105;p18"/>
          <p:cNvSpPr txBox="1"/>
          <p:nvPr>
            <p:ph idx="21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6" name="Google Shape;106;p18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with Shape">
  <p:cSld name="BLANK_1_1_1_1_1_1_1_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/>
          <p:nvPr/>
        </p:nvSpPr>
        <p:spPr>
          <a:xfrm>
            <a:off x="0" y="3859125"/>
            <a:ext cx="2004300" cy="12828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09" name="Google Shape;109;p19"/>
          <p:cNvSpPr/>
          <p:nvPr/>
        </p:nvSpPr>
        <p:spPr>
          <a:xfrm flipH="1" rot="10800000">
            <a:off x="6571675" y="3851200"/>
            <a:ext cx="1270800" cy="1282800"/>
          </a:xfrm>
          <a:prstGeom prst="pie">
            <a:avLst>
              <a:gd fmla="val 16192689" name="adj1"/>
              <a:gd fmla="val 5408708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10" name="Google Shape;110;p19"/>
          <p:cNvSpPr/>
          <p:nvPr/>
        </p:nvSpPr>
        <p:spPr>
          <a:xfrm flipH="1" rot="10800000">
            <a:off x="7217867" y="3851200"/>
            <a:ext cx="1282500" cy="1282800"/>
          </a:xfrm>
          <a:prstGeom prst="pie">
            <a:avLst>
              <a:gd fmla="val 16192689" name="adj1"/>
              <a:gd fmla="val 5408708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11" name="Google Shape;111;p19"/>
          <p:cNvSpPr/>
          <p:nvPr/>
        </p:nvSpPr>
        <p:spPr>
          <a:xfrm rot="5400000">
            <a:off x="3193350" y="-1811400"/>
            <a:ext cx="2757600" cy="8574300"/>
          </a:xfrm>
          <a:prstGeom prst="round2DiagRect">
            <a:avLst>
              <a:gd fmla="val 50000" name="adj1"/>
              <a:gd fmla="val 0" name="adj2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2" name="Google Shape;112;p19"/>
          <p:cNvSpPr txBox="1"/>
          <p:nvPr>
            <p:ph type="title"/>
          </p:nvPr>
        </p:nvSpPr>
        <p:spPr>
          <a:xfrm>
            <a:off x="283475" y="1096954"/>
            <a:ext cx="8575800" cy="27576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13" name="Google Shape;113;p19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14" name="Google Shape;114;p19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15" name="Google Shape;115;p19"/>
          <p:cNvSpPr txBox="1"/>
          <p:nvPr>
            <p:ph idx="3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6" name="Google Shape;116;p19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- Alt 1">
  <p:cSld name="BLANK_1_1_1_1_1_1_1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idx="1" type="subTitle"/>
          </p:nvPr>
        </p:nvSpPr>
        <p:spPr>
          <a:xfrm>
            <a:off x="284700" y="2574275"/>
            <a:ext cx="4287300" cy="4089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119" name="Google Shape;119;p20"/>
          <p:cNvSpPr/>
          <p:nvPr/>
        </p:nvSpPr>
        <p:spPr>
          <a:xfrm flipH="1" rot="5400000">
            <a:off x="6571675" y="2571675"/>
            <a:ext cx="5143500" cy="5143500"/>
          </a:xfrm>
          <a:prstGeom prst="pie">
            <a:avLst>
              <a:gd fmla="val 21589913" name="adj1"/>
              <a:gd fmla="val 5408708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0" name="Google Shape;120;p20"/>
          <p:cNvSpPr/>
          <p:nvPr/>
        </p:nvSpPr>
        <p:spPr>
          <a:xfrm flipH="1" rot="5400000">
            <a:off x="6571675" y="-8"/>
            <a:ext cx="5143500" cy="51435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21" name="Google Shape;121;p20"/>
          <p:cNvSpPr txBox="1"/>
          <p:nvPr>
            <p:ph type="title"/>
          </p:nvPr>
        </p:nvSpPr>
        <p:spPr>
          <a:xfrm>
            <a:off x="284700" y="474750"/>
            <a:ext cx="5622600" cy="1794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/>
        </p:txBody>
      </p:sp>
      <p:sp>
        <p:nvSpPr>
          <p:cNvPr id="122" name="Google Shape;122;p20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BLANK_1_1_1_1_1_1_1_1_2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379650" y="3500000"/>
            <a:ext cx="13893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5" name="Google Shape;125;p21"/>
          <p:cNvSpPr txBox="1"/>
          <p:nvPr>
            <p:ph idx="2" type="body"/>
          </p:nvPr>
        </p:nvSpPr>
        <p:spPr>
          <a:xfrm>
            <a:off x="2255275" y="3500000"/>
            <a:ext cx="13893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6" name="Google Shape;126;p21"/>
          <p:cNvSpPr txBox="1"/>
          <p:nvPr>
            <p:ph idx="3" type="body"/>
          </p:nvPr>
        </p:nvSpPr>
        <p:spPr>
          <a:xfrm>
            <a:off x="4130900" y="3500000"/>
            <a:ext cx="13893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7" name="Google Shape;127;p21"/>
          <p:cNvSpPr txBox="1"/>
          <p:nvPr>
            <p:ph idx="4" type="body"/>
          </p:nvPr>
        </p:nvSpPr>
        <p:spPr>
          <a:xfrm>
            <a:off x="6006525" y="3500000"/>
            <a:ext cx="13893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128" name="Google Shape;128;p21"/>
          <p:cNvSpPr txBox="1"/>
          <p:nvPr>
            <p:ph type="title"/>
          </p:nvPr>
        </p:nvSpPr>
        <p:spPr>
          <a:xfrm>
            <a:off x="308784" y="1188147"/>
            <a:ext cx="7206000" cy="666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29" name="Google Shape;129;p21"/>
          <p:cNvSpPr txBox="1"/>
          <p:nvPr>
            <p:ph idx="5" type="subTitle"/>
          </p:nvPr>
        </p:nvSpPr>
        <p:spPr>
          <a:xfrm>
            <a:off x="308784" y="1922075"/>
            <a:ext cx="7206000" cy="51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0" name="Google Shape;130;p21"/>
          <p:cNvSpPr txBox="1"/>
          <p:nvPr>
            <p:ph idx="6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1" name="Google Shape;131;p21"/>
          <p:cNvSpPr txBox="1"/>
          <p:nvPr>
            <p:ph idx="7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2" name="Google Shape;132;p21"/>
          <p:cNvSpPr txBox="1"/>
          <p:nvPr>
            <p:ph idx="8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3" name="Google Shape;133;p21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1">
  <p:cSld name="BLANK_1_1_1_1_1_1_1_1_1_1_1_2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6" name="Google Shape;136;p22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37" name="Google Shape;137;p22"/>
          <p:cNvSpPr/>
          <p:nvPr/>
        </p:nvSpPr>
        <p:spPr>
          <a:xfrm flipH="1">
            <a:off x="7723050" y="2475750"/>
            <a:ext cx="2828100" cy="2657700"/>
          </a:xfrm>
          <a:prstGeom prst="pie">
            <a:avLst>
              <a:gd fmla="val 0" name="adj1"/>
              <a:gd fmla="val 5408708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38" name="Google Shape;138;p22"/>
          <p:cNvSpPr/>
          <p:nvPr/>
        </p:nvSpPr>
        <p:spPr>
          <a:xfrm flipH="1" rot="5400000">
            <a:off x="6370150" y="3807650"/>
            <a:ext cx="2688900" cy="27006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39" name="Google Shape;139;p22"/>
          <p:cNvSpPr txBox="1"/>
          <p:nvPr>
            <p:ph idx="3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0" name="Google Shape;140;p22"/>
          <p:cNvSpPr/>
          <p:nvPr>
            <p:ph idx="4" type="pic"/>
          </p:nvPr>
        </p:nvSpPr>
        <p:spPr>
          <a:xfrm>
            <a:off x="6364300" y="0"/>
            <a:ext cx="2779500" cy="3813600"/>
          </a:xfrm>
          <a:prstGeom prst="round2Diag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  <p:sp>
        <p:nvSpPr>
          <p:cNvPr id="141" name="Google Shape;141;p22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42" name="Google Shape;142;p22"/>
          <p:cNvSpPr txBox="1"/>
          <p:nvPr>
            <p:ph idx="5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43" name="Google Shape;143;p22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2">
  <p:cSld name="BLANK_1_1_1_1_1_1_1_1_1_1_1_2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/>
          <p:nvPr/>
        </p:nvSpPr>
        <p:spPr>
          <a:xfrm>
            <a:off x="4902225" y="2293759"/>
            <a:ext cx="2868000" cy="28575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46" name="Google Shape;146;p23"/>
          <p:cNvSpPr/>
          <p:nvPr/>
        </p:nvSpPr>
        <p:spPr>
          <a:xfrm rot="5400000">
            <a:off x="7720466" y="2360662"/>
            <a:ext cx="2851800" cy="2718000"/>
          </a:xfrm>
          <a:prstGeom prst="pie">
            <a:avLst>
              <a:gd fmla="val 0" name="adj1"/>
              <a:gd fmla="val 5398959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47" name="Google Shape;147;p23"/>
          <p:cNvSpPr/>
          <p:nvPr/>
        </p:nvSpPr>
        <p:spPr>
          <a:xfrm>
            <a:off x="6345359" y="7875"/>
            <a:ext cx="2791200" cy="12330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48" name="Google Shape;148;p23"/>
          <p:cNvSpPr txBox="1"/>
          <p:nvPr>
            <p:ph idx="1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9" name="Google Shape;149;p23"/>
          <p:cNvSpPr/>
          <p:nvPr>
            <p:ph idx="2" type="pic"/>
          </p:nvPr>
        </p:nvSpPr>
        <p:spPr>
          <a:xfrm>
            <a:off x="6335600" y="1231675"/>
            <a:ext cx="2808600" cy="2498700"/>
          </a:xfrm>
          <a:prstGeom prst="round1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150" name="Google Shape;150;p23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3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52" name="Google Shape;152;p23"/>
          <p:cNvSpPr txBox="1"/>
          <p:nvPr>
            <p:ph idx="4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53" name="Google Shape;153;p23"/>
          <p:cNvSpPr txBox="1"/>
          <p:nvPr>
            <p:ph idx="5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54" name="Google Shape;154;p23"/>
          <p:cNvSpPr txBox="1"/>
          <p:nvPr>
            <p:ph idx="6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55" name="Google Shape;155;p23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3">
  <p:cSld name="BLANK_1_1_1_1_1_1_1_1_1_1_1_2_1_1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58" name="Google Shape;158;p24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grpSp>
        <p:nvGrpSpPr>
          <p:cNvPr id="159" name="Google Shape;159;p24"/>
          <p:cNvGrpSpPr/>
          <p:nvPr/>
        </p:nvGrpSpPr>
        <p:grpSpPr>
          <a:xfrm>
            <a:off x="6324521" y="8900"/>
            <a:ext cx="2848500" cy="6539200"/>
            <a:chOff x="6324521" y="8900"/>
            <a:chExt cx="2848500" cy="6539200"/>
          </a:xfrm>
        </p:grpSpPr>
        <p:sp>
          <p:nvSpPr>
            <p:cNvPr id="160" name="Google Shape;160;p24"/>
            <p:cNvSpPr/>
            <p:nvPr/>
          </p:nvSpPr>
          <p:spPr>
            <a:xfrm rot="10800000">
              <a:off x="6362475" y="8900"/>
              <a:ext cx="2772600" cy="3700500"/>
            </a:xfrm>
            <a:prstGeom prst="round2SameRect">
              <a:avLst>
                <a:gd fmla="val 50000" name="adj1"/>
                <a:gd fmla="val 0" name="adj2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sp>
          <p:nvSpPr>
            <p:cNvPr id="161" name="Google Shape;161;p24"/>
            <p:cNvSpPr/>
            <p:nvPr/>
          </p:nvSpPr>
          <p:spPr>
            <a:xfrm flipH="1" rot="5400000">
              <a:off x="6319275" y="3734100"/>
              <a:ext cx="2820300" cy="2807700"/>
            </a:xfrm>
            <a:prstGeom prst="pie">
              <a:avLst>
                <a:gd fmla="val 16192689" name="adj1"/>
                <a:gd fmla="val 4945" name="adj2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sp>
          <p:nvSpPr>
            <p:cNvPr id="162" name="Google Shape;162;p24"/>
            <p:cNvSpPr/>
            <p:nvPr/>
          </p:nvSpPr>
          <p:spPr>
            <a:xfrm flipH="1">
              <a:off x="6324521" y="2295469"/>
              <a:ext cx="2848500" cy="2847300"/>
            </a:xfrm>
            <a:prstGeom prst="pie">
              <a:avLst>
                <a:gd fmla="val 21590006" name="adj1"/>
                <a:gd fmla="val 5408708" name="adj2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</p:grpSp>
      <p:sp>
        <p:nvSpPr>
          <p:cNvPr id="163" name="Google Shape;163;p24"/>
          <p:cNvSpPr txBox="1"/>
          <p:nvPr>
            <p:ph idx="3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4" name="Google Shape;164;p24"/>
          <p:cNvSpPr/>
          <p:nvPr>
            <p:ph idx="4" type="pic"/>
          </p:nvPr>
        </p:nvSpPr>
        <p:spPr>
          <a:xfrm rot="10800000">
            <a:off x="6324525" y="0"/>
            <a:ext cx="2819400" cy="37158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  <p:sp>
        <p:nvSpPr>
          <p:cNvPr id="165" name="Google Shape;165;p24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66" name="Google Shape;166;p24"/>
          <p:cNvSpPr txBox="1"/>
          <p:nvPr>
            <p:ph idx="5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67" name="Google Shape;167;p24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4">
  <p:cSld name="BLANK_1_1_1_1_1_1_1_1_1_1_1_2_1_1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/>
          <p:nvPr/>
        </p:nvSpPr>
        <p:spPr>
          <a:xfrm>
            <a:off x="7780000" y="10200"/>
            <a:ext cx="1353900" cy="14175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0" name="Google Shape;170;p25"/>
          <p:cNvSpPr/>
          <p:nvPr/>
        </p:nvSpPr>
        <p:spPr>
          <a:xfrm rot="-5400000">
            <a:off x="4934200" y="10025"/>
            <a:ext cx="2845800" cy="28356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25"/>
          <p:cNvSpPr/>
          <p:nvPr>
            <p:ph idx="2" type="pic"/>
          </p:nvPr>
        </p:nvSpPr>
        <p:spPr>
          <a:xfrm>
            <a:off x="6355775" y="1418625"/>
            <a:ext cx="2788200" cy="3725100"/>
          </a:xfrm>
          <a:prstGeom prst="round2Diag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  <p:sp>
        <p:nvSpPr>
          <p:cNvPr id="173" name="Google Shape;173;p25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74" name="Google Shape;174;p25"/>
          <p:cNvSpPr txBox="1"/>
          <p:nvPr>
            <p:ph idx="3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5" name="Google Shape;175;p25"/>
          <p:cNvSpPr txBox="1"/>
          <p:nvPr>
            <p:ph idx="4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6" name="Google Shape;176;p25"/>
          <p:cNvSpPr txBox="1"/>
          <p:nvPr>
            <p:ph idx="5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77" name="Google Shape;177;p25"/>
          <p:cNvSpPr txBox="1"/>
          <p:nvPr>
            <p:ph idx="6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78" name="Google Shape;178;p25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5">
  <p:cSld name="CUSTOM_7"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idx="1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81" name="Google Shape;181;p26"/>
          <p:cNvSpPr/>
          <p:nvPr/>
        </p:nvSpPr>
        <p:spPr>
          <a:xfrm flipH="1" rot="10800000">
            <a:off x="7069375" y="3760875"/>
            <a:ext cx="1359600" cy="1372500"/>
          </a:xfrm>
          <a:prstGeom prst="pie">
            <a:avLst>
              <a:gd fmla="val 16192689" name="adj1"/>
              <a:gd fmla="val 5408708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2" name="Google Shape;182;p26"/>
          <p:cNvSpPr/>
          <p:nvPr/>
        </p:nvSpPr>
        <p:spPr>
          <a:xfrm flipH="1" rot="10800000">
            <a:off x="7760700" y="3760875"/>
            <a:ext cx="1372200" cy="1372500"/>
          </a:xfrm>
          <a:prstGeom prst="pie">
            <a:avLst>
              <a:gd fmla="val 16192689" name="adj1"/>
              <a:gd fmla="val 5408708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3" name="Google Shape;183;p26"/>
          <p:cNvSpPr/>
          <p:nvPr/>
        </p:nvSpPr>
        <p:spPr>
          <a:xfrm>
            <a:off x="6364300" y="3759200"/>
            <a:ext cx="1396500" cy="138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84" name="Google Shape;184;p26"/>
          <p:cNvSpPr/>
          <p:nvPr>
            <p:ph idx="2" type="pic"/>
          </p:nvPr>
        </p:nvSpPr>
        <p:spPr>
          <a:xfrm rot="10800000">
            <a:off x="6364225" y="0"/>
            <a:ext cx="2784600" cy="3775800"/>
          </a:xfrm>
          <a:prstGeom prst="round1Rect">
            <a:avLst>
              <a:gd fmla="val 50000" name="adj"/>
            </a:avLst>
          </a:prstGeom>
          <a:noFill/>
          <a:ln>
            <a:noFill/>
          </a:ln>
        </p:spPr>
      </p:sp>
      <p:sp>
        <p:nvSpPr>
          <p:cNvPr id="185" name="Google Shape;185;p26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86" name="Google Shape;186;p26"/>
          <p:cNvSpPr txBox="1"/>
          <p:nvPr>
            <p:ph idx="3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7" name="Google Shape;187;p26"/>
          <p:cNvSpPr txBox="1"/>
          <p:nvPr>
            <p:ph idx="4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88" name="Google Shape;188;p26"/>
          <p:cNvSpPr txBox="1"/>
          <p:nvPr>
            <p:ph idx="5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89" name="Google Shape;189;p26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6">
  <p:cSld name="CUSTOM_8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7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92" name="Google Shape;192;p27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193" name="Google Shape;193;p27"/>
          <p:cNvSpPr/>
          <p:nvPr/>
        </p:nvSpPr>
        <p:spPr>
          <a:xfrm flipH="1">
            <a:off x="7723050" y="2475750"/>
            <a:ext cx="2828100" cy="2657700"/>
          </a:xfrm>
          <a:prstGeom prst="pie">
            <a:avLst>
              <a:gd fmla="val 0" name="adj1"/>
              <a:gd fmla="val 5408708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94" name="Google Shape;194;p27"/>
          <p:cNvSpPr/>
          <p:nvPr/>
        </p:nvSpPr>
        <p:spPr>
          <a:xfrm flipH="1" rot="5400000">
            <a:off x="6370150" y="3807650"/>
            <a:ext cx="2688900" cy="27006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95" name="Google Shape;195;p27"/>
          <p:cNvSpPr txBox="1"/>
          <p:nvPr>
            <p:ph idx="3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4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197" name="Google Shape;197;p27"/>
          <p:cNvSpPr txBox="1"/>
          <p:nvPr>
            <p:ph idx="4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98" name="Google Shape;198;p27"/>
          <p:cNvSpPr/>
          <p:nvPr/>
        </p:nvSpPr>
        <p:spPr>
          <a:xfrm>
            <a:off x="6375075" y="10125"/>
            <a:ext cx="2757600" cy="3794400"/>
          </a:xfrm>
          <a:prstGeom prst="round2DiagRect">
            <a:avLst>
              <a:gd fmla="val 50000" name="adj1"/>
              <a:gd fmla="val 0" name="adj2"/>
            </a:avLst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199" name="Google Shape;199;p27"/>
          <p:cNvSpPr txBox="1"/>
          <p:nvPr>
            <p:ph idx="5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00" name="Google Shape;200;p27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7">
  <p:cSld name="CUSTOM_8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/>
          <p:nvPr/>
        </p:nvSpPr>
        <p:spPr>
          <a:xfrm>
            <a:off x="4902225" y="2293759"/>
            <a:ext cx="2868000" cy="28575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03" name="Google Shape;203;p28"/>
          <p:cNvSpPr/>
          <p:nvPr/>
        </p:nvSpPr>
        <p:spPr>
          <a:xfrm rot="5400000">
            <a:off x="7720466" y="2360662"/>
            <a:ext cx="2851800" cy="2718000"/>
          </a:xfrm>
          <a:prstGeom prst="pie">
            <a:avLst>
              <a:gd fmla="val 0" name="adj1"/>
              <a:gd fmla="val 5398959" name="adj2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04" name="Google Shape;204;p28"/>
          <p:cNvSpPr/>
          <p:nvPr/>
        </p:nvSpPr>
        <p:spPr>
          <a:xfrm>
            <a:off x="6345359" y="7875"/>
            <a:ext cx="2791200" cy="1233000"/>
          </a:xfrm>
          <a:prstGeom prst="rect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05" name="Google Shape;205;p28"/>
          <p:cNvSpPr txBox="1"/>
          <p:nvPr>
            <p:ph idx="1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6" name="Google Shape;206;p28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207" name="Google Shape;207;p28"/>
          <p:cNvSpPr txBox="1"/>
          <p:nvPr>
            <p:ph idx="2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08" name="Google Shape;208;p28"/>
          <p:cNvSpPr txBox="1"/>
          <p:nvPr>
            <p:ph idx="3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09" name="Google Shape;209;p28"/>
          <p:cNvSpPr txBox="1"/>
          <p:nvPr>
            <p:ph idx="4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10" name="Google Shape;210;p28"/>
          <p:cNvSpPr txBox="1"/>
          <p:nvPr>
            <p:ph idx="5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1" name="Google Shape;211;p28"/>
          <p:cNvSpPr/>
          <p:nvPr/>
        </p:nvSpPr>
        <p:spPr>
          <a:xfrm>
            <a:off x="6345359" y="1240774"/>
            <a:ext cx="2801400" cy="2479800"/>
          </a:xfrm>
          <a:prstGeom prst="round1Rect">
            <a:avLst>
              <a:gd fmla="val 50000" name="adj"/>
            </a:avLst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12" name="Google Shape;212;p28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8">
  <p:cSld name="CUSTOM_8_1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15" name="Google Shape;215;p29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16" name="Google Shape;216;p29"/>
          <p:cNvSpPr txBox="1"/>
          <p:nvPr>
            <p:ph idx="3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17" name="Google Shape;217;p29"/>
          <p:cNvGrpSpPr/>
          <p:nvPr/>
        </p:nvGrpSpPr>
        <p:grpSpPr>
          <a:xfrm>
            <a:off x="6324521" y="8900"/>
            <a:ext cx="2848500" cy="6539200"/>
            <a:chOff x="6324521" y="8900"/>
            <a:chExt cx="2848500" cy="6539200"/>
          </a:xfrm>
        </p:grpSpPr>
        <p:sp>
          <p:nvSpPr>
            <p:cNvPr id="218" name="Google Shape;218;p29"/>
            <p:cNvSpPr/>
            <p:nvPr/>
          </p:nvSpPr>
          <p:spPr>
            <a:xfrm rot="10800000">
              <a:off x="6362475" y="8900"/>
              <a:ext cx="2772600" cy="3700500"/>
            </a:xfrm>
            <a:prstGeom prst="round2SameRect">
              <a:avLst>
                <a:gd fmla="val 50000" name="adj1"/>
                <a:gd fmla="val 0" name="adj2"/>
              </a:avLst>
            </a:prstGeom>
            <a:noFill/>
            <a:ln cap="flat" cmpd="sng" w="19050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sp>
          <p:nvSpPr>
            <p:cNvPr id="219" name="Google Shape;219;p29"/>
            <p:cNvSpPr/>
            <p:nvPr/>
          </p:nvSpPr>
          <p:spPr>
            <a:xfrm flipH="1" rot="5400000">
              <a:off x="6319275" y="3734100"/>
              <a:ext cx="2820300" cy="2807700"/>
            </a:xfrm>
            <a:prstGeom prst="pie">
              <a:avLst>
                <a:gd fmla="val 16192689" name="adj1"/>
                <a:gd fmla="val 4945" name="adj2"/>
              </a:avLst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  <p:sp>
          <p:nvSpPr>
            <p:cNvPr id="220" name="Google Shape;220;p29"/>
            <p:cNvSpPr/>
            <p:nvPr/>
          </p:nvSpPr>
          <p:spPr>
            <a:xfrm flipH="1">
              <a:off x="6324521" y="2295469"/>
              <a:ext cx="2848500" cy="2847300"/>
            </a:xfrm>
            <a:prstGeom prst="pie">
              <a:avLst>
                <a:gd fmla="val 21590006" name="adj1"/>
                <a:gd fmla="val 5408708" name="adj2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rbanist"/>
                <a:ea typeface="Urbanist"/>
                <a:cs typeface="Urbanist"/>
                <a:sym typeface="Urbanist"/>
              </a:endParaRPr>
            </a:p>
          </p:txBody>
        </p:sp>
      </p:grpSp>
      <p:sp>
        <p:nvSpPr>
          <p:cNvPr id="221" name="Google Shape;221;p29"/>
          <p:cNvSpPr txBox="1"/>
          <p:nvPr>
            <p:ph idx="4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22" name="Google Shape;222;p29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223" name="Google Shape;223;p29"/>
          <p:cNvSpPr txBox="1"/>
          <p:nvPr>
            <p:ph idx="5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4" name="Google Shape;224;p29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9">
  <p:cSld name="CUSTOM_8_1_1_1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27" name="Google Shape;227;p30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28" name="Google Shape;228;p30"/>
          <p:cNvSpPr txBox="1"/>
          <p:nvPr>
            <p:ph idx="3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9" name="Google Shape;229;p30"/>
          <p:cNvSpPr/>
          <p:nvPr/>
        </p:nvSpPr>
        <p:spPr>
          <a:xfrm>
            <a:off x="7780000" y="10200"/>
            <a:ext cx="1353900" cy="1417500"/>
          </a:xfrm>
          <a:prstGeom prst="rect">
            <a:avLst/>
          </a:prstGeom>
          <a:noFill/>
          <a:ln cap="flat" cmpd="sng" w="1905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30" name="Google Shape;230;p30"/>
          <p:cNvSpPr/>
          <p:nvPr/>
        </p:nvSpPr>
        <p:spPr>
          <a:xfrm rot="-5400000">
            <a:off x="4934200" y="10025"/>
            <a:ext cx="2845800" cy="28356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31" name="Google Shape;231;p30"/>
          <p:cNvSpPr txBox="1"/>
          <p:nvPr>
            <p:ph idx="4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32" name="Google Shape;232;p30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33" name="Google Shape;233;p30"/>
          <p:cNvSpPr txBox="1"/>
          <p:nvPr>
            <p:ph idx="5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4" name="Google Shape;234;p30"/>
          <p:cNvSpPr/>
          <p:nvPr/>
        </p:nvSpPr>
        <p:spPr>
          <a:xfrm>
            <a:off x="6366275" y="1427825"/>
            <a:ext cx="2768100" cy="3705300"/>
          </a:xfrm>
          <a:prstGeom prst="round2DiagRect">
            <a:avLst>
              <a:gd fmla="val 50000" name="adj1"/>
              <a:gd fmla="val 0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35" name="Google Shape;235;p30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hase description - Alt 10">
  <p:cSld name="CUSTOM_8_1_1_1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38" name="Google Shape;238;p31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39" name="Google Shape;239;p31"/>
          <p:cNvSpPr txBox="1"/>
          <p:nvPr>
            <p:ph idx="3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0" name="Google Shape;240;p31"/>
          <p:cNvSpPr txBox="1"/>
          <p:nvPr>
            <p:ph idx="4" type="body"/>
          </p:nvPr>
        </p:nvSpPr>
        <p:spPr>
          <a:xfrm>
            <a:off x="286425" y="2475750"/>
            <a:ext cx="4290600" cy="919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984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41" name="Google Shape;241;p31"/>
          <p:cNvSpPr/>
          <p:nvPr/>
        </p:nvSpPr>
        <p:spPr>
          <a:xfrm flipH="1" rot="10800000">
            <a:off x="7069375" y="3773775"/>
            <a:ext cx="1359600" cy="1359600"/>
          </a:xfrm>
          <a:prstGeom prst="pie">
            <a:avLst>
              <a:gd fmla="val 16192689" name="adj1"/>
              <a:gd fmla="val 5408708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42" name="Google Shape;242;p31"/>
          <p:cNvSpPr/>
          <p:nvPr/>
        </p:nvSpPr>
        <p:spPr>
          <a:xfrm flipH="1" rot="10800000">
            <a:off x="7760700" y="3773775"/>
            <a:ext cx="1372200" cy="1359600"/>
          </a:xfrm>
          <a:prstGeom prst="pie">
            <a:avLst>
              <a:gd fmla="val 16192689" name="adj1"/>
              <a:gd fmla="val 5408708" name="adj2"/>
            </a:avLst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43" name="Google Shape;243;p31"/>
          <p:cNvSpPr/>
          <p:nvPr/>
        </p:nvSpPr>
        <p:spPr>
          <a:xfrm>
            <a:off x="6364300" y="3759200"/>
            <a:ext cx="1396500" cy="138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44" name="Google Shape;244;p31"/>
          <p:cNvSpPr txBox="1"/>
          <p:nvPr>
            <p:ph type="title"/>
          </p:nvPr>
        </p:nvSpPr>
        <p:spPr>
          <a:xfrm>
            <a:off x="284700" y="919249"/>
            <a:ext cx="5622600" cy="8139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chemeClr val="accent6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/>
            </a:lvl9pPr>
          </a:lstStyle>
          <a:p/>
        </p:txBody>
      </p:sp>
      <p:sp>
        <p:nvSpPr>
          <p:cNvPr id="245" name="Google Shape;245;p31"/>
          <p:cNvSpPr txBox="1"/>
          <p:nvPr>
            <p:ph idx="5" type="title"/>
          </p:nvPr>
        </p:nvSpPr>
        <p:spPr>
          <a:xfrm>
            <a:off x="284700" y="1692899"/>
            <a:ext cx="5622600" cy="8139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46" name="Google Shape;246;p31"/>
          <p:cNvSpPr/>
          <p:nvPr/>
        </p:nvSpPr>
        <p:spPr>
          <a:xfrm rot="10800000">
            <a:off x="6377600" y="8800"/>
            <a:ext cx="2758800" cy="3754200"/>
          </a:xfrm>
          <a:prstGeom prst="round1Rect">
            <a:avLst>
              <a:gd fmla="val 50000" name="adj"/>
            </a:avLst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47" name="Google Shape;247;p31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_1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 txBox="1"/>
          <p:nvPr>
            <p:ph idx="1" type="subTitle"/>
          </p:nvPr>
        </p:nvSpPr>
        <p:spPr>
          <a:xfrm>
            <a:off x="3389025" y="1197289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50" name="Google Shape;250;p32"/>
          <p:cNvSpPr/>
          <p:nvPr/>
        </p:nvSpPr>
        <p:spPr>
          <a:xfrm flipH="1">
            <a:off x="1350000" y="2442900"/>
            <a:ext cx="2849100" cy="2700600"/>
          </a:xfrm>
          <a:prstGeom prst="pie">
            <a:avLst>
              <a:gd fmla="val 21586474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51" name="Google Shape;251;p32"/>
          <p:cNvSpPr/>
          <p:nvPr/>
        </p:nvSpPr>
        <p:spPr>
          <a:xfrm flipH="1" rot="5400000">
            <a:off x="-6000" y="3795800"/>
            <a:ext cx="2712600" cy="2700600"/>
          </a:xfrm>
          <a:prstGeom prst="pie">
            <a:avLst>
              <a:gd fmla="val 2531" name="adj1"/>
              <a:gd fmla="val 54087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52" name="Google Shape;252;p32"/>
          <p:cNvSpPr/>
          <p:nvPr/>
        </p:nvSpPr>
        <p:spPr>
          <a:xfrm flipH="1" rot="5400000">
            <a:off x="-125" y="2402250"/>
            <a:ext cx="2775600" cy="27756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53" name="Google Shape;253;p32"/>
          <p:cNvSpPr txBox="1"/>
          <p:nvPr>
            <p:ph idx="2" type="subTitle"/>
          </p:nvPr>
        </p:nvSpPr>
        <p:spPr>
          <a:xfrm>
            <a:off x="3389025" y="2341214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54" name="Google Shape;254;p32"/>
          <p:cNvSpPr txBox="1"/>
          <p:nvPr>
            <p:ph idx="3" type="subTitle"/>
          </p:nvPr>
        </p:nvSpPr>
        <p:spPr>
          <a:xfrm>
            <a:off x="3389025" y="3485139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55" name="Google Shape;255;p32"/>
          <p:cNvSpPr txBox="1"/>
          <p:nvPr>
            <p:ph idx="4" type="subTitle"/>
          </p:nvPr>
        </p:nvSpPr>
        <p:spPr>
          <a:xfrm>
            <a:off x="6335550" y="1197289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56" name="Google Shape;256;p32"/>
          <p:cNvSpPr txBox="1"/>
          <p:nvPr>
            <p:ph idx="5" type="subTitle"/>
          </p:nvPr>
        </p:nvSpPr>
        <p:spPr>
          <a:xfrm>
            <a:off x="6335550" y="2341214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57" name="Google Shape;257;p32"/>
          <p:cNvSpPr txBox="1"/>
          <p:nvPr>
            <p:ph idx="6" type="subTitle"/>
          </p:nvPr>
        </p:nvSpPr>
        <p:spPr>
          <a:xfrm>
            <a:off x="6335550" y="3485139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58" name="Google Shape;258;p32"/>
          <p:cNvSpPr txBox="1"/>
          <p:nvPr>
            <p:ph type="title"/>
          </p:nvPr>
        </p:nvSpPr>
        <p:spPr>
          <a:xfrm>
            <a:off x="284700" y="286200"/>
            <a:ext cx="2860800" cy="1732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/>
        </p:txBody>
      </p:sp>
      <p:sp>
        <p:nvSpPr>
          <p:cNvPr id="259" name="Google Shape;259;p32"/>
          <p:cNvSpPr txBox="1"/>
          <p:nvPr>
            <p:ph idx="7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0" name="Google Shape;260;p32"/>
          <p:cNvSpPr txBox="1"/>
          <p:nvPr>
            <p:ph idx="8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61" name="Google Shape;261;p32"/>
          <p:cNvSpPr txBox="1"/>
          <p:nvPr>
            <p:ph idx="9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2" name="Google Shape;262;p32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1_2"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3"/>
          <p:cNvSpPr/>
          <p:nvPr/>
        </p:nvSpPr>
        <p:spPr>
          <a:xfrm rot="-5400000">
            <a:off x="-2575150" y="-150"/>
            <a:ext cx="5143800" cy="5143500"/>
          </a:xfrm>
          <a:prstGeom prst="pie">
            <a:avLst>
              <a:gd fmla="val 3746" name="adj1"/>
              <a:gd fmla="val 54087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5" name="Google Shape;265;p33"/>
          <p:cNvSpPr/>
          <p:nvPr/>
        </p:nvSpPr>
        <p:spPr>
          <a:xfrm rot="5400000">
            <a:off x="-3261" y="1"/>
            <a:ext cx="5143500" cy="51435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66" name="Google Shape;266;p33"/>
          <p:cNvSpPr txBox="1"/>
          <p:nvPr>
            <p:ph idx="1" type="subTitle"/>
          </p:nvPr>
        </p:nvSpPr>
        <p:spPr>
          <a:xfrm>
            <a:off x="3236625" y="1936752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67" name="Google Shape;267;p33"/>
          <p:cNvSpPr txBox="1"/>
          <p:nvPr>
            <p:ph idx="2" type="subTitle"/>
          </p:nvPr>
        </p:nvSpPr>
        <p:spPr>
          <a:xfrm>
            <a:off x="3236625" y="2920654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68" name="Google Shape;268;p33"/>
          <p:cNvSpPr txBox="1"/>
          <p:nvPr>
            <p:ph idx="3" type="subTitle"/>
          </p:nvPr>
        </p:nvSpPr>
        <p:spPr>
          <a:xfrm>
            <a:off x="3236625" y="3912436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69" name="Google Shape;269;p33"/>
          <p:cNvSpPr txBox="1"/>
          <p:nvPr>
            <p:ph idx="4" type="subTitle"/>
          </p:nvPr>
        </p:nvSpPr>
        <p:spPr>
          <a:xfrm>
            <a:off x="6183150" y="1936752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0" name="Google Shape;270;p33"/>
          <p:cNvSpPr txBox="1"/>
          <p:nvPr>
            <p:ph idx="5" type="subTitle"/>
          </p:nvPr>
        </p:nvSpPr>
        <p:spPr>
          <a:xfrm>
            <a:off x="6183150" y="2920654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1" name="Google Shape;271;p33"/>
          <p:cNvSpPr txBox="1"/>
          <p:nvPr>
            <p:ph idx="6" type="subTitle"/>
          </p:nvPr>
        </p:nvSpPr>
        <p:spPr>
          <a:xfrm>
            <a:off x="6183150" y="3912436"/>
            <a:ext cx="2331300" cy="89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"/>
              <a:buNone/>
              <a:defRPr b="1" sz="16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2" name="Google Shape;272;p33"/>
          <p:cNvSpPr txBox="1"/>
          <p:nvPr>
            <p:ph type="title"/>
          </p:nvPr>
        </p:nvSpPr>
        <p:spPr>
          <a:xfrm>
            <a:off x="3235425" y="474750"/>
            <a:ext cx="2860800" cy="1315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4800"/>
            </a:lvl9pPr>
          </a:lstStyle>
          <a:p/>
        </p:txBody>
      </p:sp>
      <p:sp>
        <p:nvSpPr>
          <p:cNvPr id="273" name="Google Shape;273;p33"/>
          <p:cNvSpPr txBox="1"/>
          <p:nvPr>
            <p:ph idx="7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74" name="Google Shape;274;p33"/>
          <p:cNvSpPr txBox="1"/>
          <p:nvPr>
            <p:ph idx="8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5" name="Google Shape;275;p33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s">
  <p:cSld name="BLANK_1_1_1_1_1_1_1_1_1_1_1_1_2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/>
          <p:nvPr>
            <p:ph idx="1" type="subTitle"/>
          </p:nvPr>
        </p:nvSpPr>
        <p:spPr>
          <a:xfrm>
            <a:off x="5537976" y="1421821"/>
            <a:ext cx="3453600" cy="3111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78" name="Google Shape;278;p34"/>
          <p:cNvSpPr txBox="1"/>
          <p:nvPr>
            <p:ph idx="2" type="subTitle"/>
          </p:nvPr>
        </p:nvSpPr>
        <p:spPr>
          <a:xfrm>
            <a:off x="5537976" y="1658233"/>
            <a:ext cx="3453600" cy="3111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9pPr>
          </a:lstStyle>
          <a:p/>
        </p:txBody>
      </p:sp>
      <p:sp>
        <p:nvSpPr>
          <p:cNvPr id="279" name="Google Shape;279;p34"/>
          <p:cNvSpPr txBox="1"/>
          <p:nvPr>
            <p:ph idx="3" type="subTitle"/>
          </p:nvPr>
        </p:nvSpPr>
        <p:spPr>
          <a:xfrm>
            <a:off x="5537976" y="2185603"/>
            <a:ext cx="3453600" cy="3111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80" name="Google Shape;280;p34"/>
          <p:cNvSpPr txBox="1"/>
          <p:nvPr>
            <p:ph idx="4" type="subTitle"/>
          </p:nvPr>
        </p:nvSpPr>
        <p:spPr>
          <a:xfrm>
            <a:off x="5537976" y="2421696"/>
            <a:ext cx="3453600" cy="3111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9pPr>
          </a:lstStyle>
          <a:p/>
        </p:txBody>
      </p:sp>
      <p:sp>
        <p:nvSpPr>
          <p:cNvPr id="281" name="Google Shape;281;p34"/>
          <p:cNvSpPr txBox="1"/>
          <p:nvPr>
            <p:ph idx="5" type="subTitle"/>
          </p:nvPr>
        </p:nvSpPr>
        <p:spPr>
          <a:xfrm>
            <a:off x="5537976" y="2954416"/>
            <a:ext cx="3453600" cy="3111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82" name="Google Shape;282;p34"/>
          <p:cNvSpPr txBox="1"/>
          <p:nvPr>
            <p:ph idx="6" type="subTitle"/>
          </p:nvPr>
        </p:nvSpPr>
        <p:spPr>
          <a:xfrm>
            <a:off x="5537976" y="3190509"/>
            <a:ext cx="3453600" cy="3111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9pPr>
          </a:lstStyle>
          <a:p/>
        </p:txBody>
      </p:sp>
      <p:sp>
        <p:nvSpPr>
          <p:cNvPr id="283" name="Google Shape;283;p34"/>
          <p:cNvSpPr txBox="1"/>
          <p:nvPr>
            <p:ph idx="7" type="subTitle"/>
          </p:nvPr>
        </p:nvSpPr>
        <p:spPr>
          <a:xfrm>
            <a:off x="5537976" y="3717879"/>
            <a:ext cx="3453600" cy="3111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Poppins"/>
              <a:buNone/>
              <a:defRPr b="1" sz="15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84" name="Google Shape;284;p34"/>
          <p:cNvSpPr txBox="1"/>
          <p:nvPr>
            <p:ph idx="8" type="subTitle"/>
          </p:nvPr>
        </p:nvSpPr>
        <p:spPr>
          <a:xfrm>
            <a:off x="5537976" y="3953971"/>
            <a:ext cx="3453600" cy="311100"/>
          </a:xfrm>
          <a:prstGeom prst="rect">
            <a:avLst/>
          </a:prstGeom>
        </p:spPr>
        <p:txBody>
          <a:bodyPr anchorCtr="0" anchor="t" bIns="0" lIns="0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9pPr>
          </a:lstStyle>
          <a:p/>
        </p:txBody>
      </p:sp>
      <p:sp>
        <p:nvSpPr>
          <p:cNvPr id="285" name="Google Shape;285;p34"/>
          <p:cNvSpPr/>
          <p:nvPr/>
        </p:nvSpPr>
        <p:spPr>
          <a:xfrm rot="-5400000">
            <a:off x="-1276000" y="1266039"/>
            <a:ext cx="2537400" cy="25374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86" name="Google Shape;286;p34"/>
          <p:cNvSpPr/>
          <p:nvPr/>
        </p:nvSpPr>
        <p:spPr>
          <a:xfrm rot="-5400000">
            <a:off x="-5951" y="2536242"/>
            <a:ext cx="1267200" cy="126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87" name="Google Shape;287;p34"/>
          <p:cNvSpPr/>
          <p:nvPr/>
        </p:nvSpPr>
        <p:spPr>
          <a:xfrm>
            <a:off x="3244" y="3803442"/>
            <a:ext cx="1340100" cy="1340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288" name="Google Shape;288;p34"/>
          <p:cNvSpPr txBox="1"/>
          <p:nvPr>
            <p:ph type="title"/>
          </p:nvPr>
        </p:nvSpPr>
        <p:spPr>
          <a:xfrm>
            <a:off x="1582800" y="1485525"/>
            <a:ext cx="29892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89" name="Google Shape;289;p34"/>
          <p:cNvSpPr txBox="1"/>
          <p:nvPr>
            <p:ph idx="9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90" name="Google Shape;290;p34"/>
          <p:cNvSpPr txBox="1"/>
          <p:nvPr>
            <p:ph idx="13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291" name="Google Shape;291;p34"/>
          <p:cNvSpPr txBox="1"/>
          <p:nvPr>
            <p:ph idx="14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2" name="Google Shape;292;p34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CUSTOM_4"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5"/>
          <p:cNvSpPr/>
          <p:nvPr>
            <p:ph idx="2" type="pic"/>
          </p:nvPr>
        </p:nvSpPr>
        <p:spPr>
          <a:xfrm>
            <a:off x="4162550" y="816050"/>
            <a:ext cx="1444500" cy="1444500"/>
          </a:xfrm>
          <a:prstGeom prst="round2DiagRect">
            <a:avLst>
              <a:gd fmla="val 0" name="adj1"/>
              <a:gd fmla="val 0" name="adj2"/>
            </a:avLst>
          </a:prstGeom>
          <a:noFill/>
          <a:ln>
            <a:noFill/>
          </a:ln>
        </p:spPr>
      </p:sp>
      <p:sp>
        <p:nvSpPr>
          <p:cNvPr id="295" name="Google Shape;295;p35"/>
          <p:cNvSpPr/>
          <p:nvPr>
            <p:ph idx="3" type="pic"/>
          </p:nvPr>
        </p:nvSpPr>
        <p:spPr>
          <a:xfrm>
            <a:off x="5788675" y="816050"/>
            <a:ext cx="1444500" cy="1444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96" name="Google Shape;296;p35"/>
          <p:cNvSpPr/>
          <p:nvPr>
            <p:ph idx="4" type="pic"/>
          </p:nvPr>
        </p:nvSpPr>
        <p:spPr>
          <a:xfrm>
            <a:off x="7414800" y="816050"/>
            <a:ext cx="1444500" cy="1444500"/>
          </a:xfrm>
          <a:prstGeom prst="round1Rect">
            <a:avLst>
              <a:gd fmla="val 30895" name="adj"/>
            </a:avLst>
          </a:prstGeom>
          <a:noFill/>
          <a:ln>
            <a:noFill/>
          </a:ln>
        </p:spPr>
      </p:sp>
      <p:sp>
        <p:nvSpPr>
          <p:cNvPr id="297" name="Google Shape;297;p35"/>
          <p:cNvSpPr/>
          <p:nvPr>
            <p:ph idx="5" type="pic"/>
          </p:nvPr>
        </p:nvSpPr>
        <p:spPr>
          <a:xfrm>
            <a:off x="2536475" y="2897400"/>
            <a:ext cx="1444500" cy="1444500"/>
          </a:xfrm>
          <a:prstGeom prst="round2DiagRect">
            <a:avLst>
              <a:gd fmla="val 0" name="adj1"/>
              <a:gd fmla="val 0" name="adj2"/>
            </a:avLst>
          </a:prstGeom>
          <a:noFill/>
          <a:ln>
            <a:noFill/>
          </a:ln>
        </p:spPr>
      </p:sp>
      <p:sp>
        <p:nvSpPr>
          <p:cNvPr id="298" name="Google Shape;298;p35"/>
          <p:cNvSpPr/>
          <p:nvPr>
            <p:ph idx="6" type="pic"/>
          </p:nvPr>
        </p:nvSpPr>
        <p:spPr>
          <a:xfrm>
            <a:off x="4162600" y="2897400"/>
            <a:ext cx="1444500" cy="14445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99" name="Google Shape;299;p35"/>
          <p:cNvSpPr/>
          <p:nvPr>
            <p:ph idx="7" type="pic"/>
          </p:nvPr>
        </p:nvSpPr>
        <p:spPr>
          <a:xfrm>
            <a:off x="5788725" y="2897400"/>
            <a:ext cx="1444500" cy="1444500"/>
          </a:xfrm>
          <a:prstGeom prst="round1Rect">
            <a:avLst>
              <a:gd fmla="val 30895" name="adj"/>
            </a:avLst>
          </a:prstGeom>
          <a:noFill/>
          <a:ln>
            <a:noFill/>
          </a:ln>
        </p:spPr>
      </p:sp>
      <p:sp>
        <p:nvSpPr>
          <p:cNvPr id="300" name="Google Shape;300;p35"/>
          <p:cNvSpPr txBox="1"/>
          <p:nvPr>
            <p:ph idx="1" type="subTitle"/>
          </p:nvPr>
        </p:nvSpPr>
        <p:spPr>
          <a:xfrm>
            <a:off x="4162750" y="2178820"/>
            <a:ext cx="1444500" cy="300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1" name="Google Shape;301;p35"/>
          <p:cNvSpPr txBox="1"/>
          <p:nvPr>
            <p:ph idx="8" type="subTitle"/>
          </p:nvPr>
        </p:nvSpPr>
        <p:spPr>
          <a:xfrm>
            <a:off x="4162750" y="2509808"/>
            <a:ext cx="14445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02" name="Google Shape;302;p35"/>
          <p:cNvSpPr txBox="1"/>
          <p:nvPr>
            <p:ph idx="9" type="subTitle"/>
          </p:nvPr>
        </p:nvSpPr>
        <p:spPr>
          <a:xfrm>
            <a:off x="2536625" y="4249429"/>
            <a:ext cx="1444500" cy="300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3" name="Google Shape;303;p35"/>
          <p:cNvSpPr txBox="1"/>
          <p:nvPr>
            <p:ph idx="13" type="subTitle"/>
          </p:nvPr>
        </p:nvSpPr>
        <p:spPr>
          <a:xfrm>
            <a:off x="2536625" y="4581011"/>
            <a:ext cx="14445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04" name="Google Shape;304;p35"/>
          <p:cNvSpPr txBox="1"/>
          <p:nvPr>
            <p:ph idx="14" type="subTitle"/>
          </p:nvPr>
        </p:nvSpPr>
        <p:spPr>
          <a:xfrm>
            <a:off x="5788775" y="2178820"/>
            <a:ext cx="1444500" cy="300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5" name="Google Shape;305;p35"/>
          <p:cNvSpPr txBox="1"/>
          <p:nvPr>
            <p:ph idx="15" type="subTitle"/>
          </p:nvPr>
        </p:nvSpPr>
        <p:spPr>
          <a:xfrm>
            <a:off x="5788775" y="2509808"/>
            <a:ext cx="14445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06" name="Google Shape;306;p35"/>
          <p:cNvSpPr txBox="1"/>
          <p:nvPr>
            <p:ph idx="16" type="subTitle"/>
          </p:nvPr>
        </p:nvSpPr>
        <p:spPr>
          <a:xfrm>
            <a:off x="7414800" y="2178820"/>
            <a:ext cx="1444500" cy="300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7" name="Google Shape;307;p35"/>
          <p:cNvSpPr txBox="1"/>
          <p:nvPr>
            <p:ph idx="17" type="subTitle"/>
          </p:nvPr>
        </p:nvSpPr>
        <p:spPr>
          <a:xfrm>
            <a:off x="7414800" y="2509808"/>
            <a:ext cx="14445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08" name="Google Shape;308;p35"/>
          <p:cNvSpPr txBox="1"/>
          <p:nvPr>
            <p:ph idx="18" type="subTitle"/>
          </p:nvPr>
        </p:nvSpPr>
        <p:spPr>
          <a:xfrm>
            <a:off x="4162675" y="4249429"/>
            <a:ext cx="1444500" cy="300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09" name="Google Shape;309;p35"/>
          <p:cNvSpPr txBox="1"/>
          <p:nvPr>
            <p:ph idx="19" type="subTitle"/>
          </p:nvPr>
        </p:nvSpPr>
        <p:spPr>
          <a:xfrm>
            <a:off x="4162675" y="4581011"/>
            <a:ext cx="14445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0" name="Google Shape;310;p35"/>
          <p:cNvSpPr txBox="1"/>
          <p:nvPr>
            <p:ph idx="20" type="subTitle"/>
          </p:nvPr>
        </p:nvSpPr>
        <p:spPr>
          <a:xfrm>
            <a:off x="5788725" y="4249429"/>
            <a:ext cx="1444500" cy="3003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11" name="Google Shape;311;p35"/>
          <p:cNvSpPr txBox="1"/>
          <p:nvPr>
            <p:ph idx="21" type="subTitle"/>
          </p:nvPr>
        </p:nvSpPr>
        <p:spPr>
          <a:xfrm>
            <a:off x="5788725" y="4581011"/>
            <a:ext cx="1444500" cy="2547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12" name="Google Shape;312;p35"/>
          <p:cNvSpPr txBox="1"/>
          <p:nvPr>
            <p:ph type="title"/>
          </p:nvPr>
        </p:nvSpPr>
        <p:spPr>
          <a:xfrm>
            <a:off x="284700" y="573428"/>
            <a:ext cx="3877800" cy="19023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9pPr>
          </a:lstStyle>
          <a:p/>
        </p:txBody>
      </p:sp>
      <p:sp>
        <p:nvSpPr>
          <p:cNvPr id="313" name="Google Shape;313;p35"/>
          <p:cNvSpPr txBox="1"/>
          <p:nvPr>
            <p:ph idx="22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14" name="Google Shape;314;p35"/>
          <p:cNvSpPr txBox="1"/>
          <p:nvPr>
            <p:ph idx="23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15" name="Google Shape;315;p35"/>
          <p:cNvSpPr txBox="1"/>
          <p:nvPr>
            <p:ph idx="24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16" name="Google Shape;316;p35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 - Alt 1">
  <p:cSld name="CUSTOM_4_1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6"/>
          <p:cNvSpPr/>
          <p:nvPr>
            <p:ph idx="2" type="pic"/>
          </p:nvPr>
        </p:nvSpPr>
        <p:spPr>
          <a:xfrm>
            <a:off x="284700" y="1523850"/>
            <a:ext cx="1514700" cy="1312800"/>
          </a:xfrm>
          <a:prstGeom prst="round1Rect">
            <a:avLst>
              <a:gd fmla="val 39781" name="adj"/>
            </a:avLst>
          </a:prstGeom>
          <a:noFill/>
          <a:ln>
            <a:noFill/>
          </a:ln>
        </p:spPr>
      </p:sp>
      <p:sp>
        <p:nvSpPr>
          <p:cNvPr id="319" name="Google Shape;319;p36"/>
          <p:cNvSpPr/>
          <p:nvPr>
            <p:ph idx="3" type="pic"/>
          </p:nvPr>
        </p:nvSpPr>
        <p:spPr>
          <a:xfrm>
            <a:off x="2163625" y="1523850"/>
            <a:ext cx="1514700" cy="1312800"/>
          </a:xfrm>
          <a:prstGeom prst="round1Rect">
            <a:avLst>
              <a:gd fmla="val 39781" name="adj"/>
            </a:avLst>
          </a:prstGeom>
          <a:noFill/>
          <a:ln>
            <a:noFill/>
          </a:ln>
        </p:spPr>
      </p:sp>
      <p:sp>
        <p:nvSpPr>
          <p:cNvPr id="320" name="Google Shape;320;p36"/>
          <p:cNvSpPr/>
          <p:nvPr>
            <p:ph idx="4" type="pic"/>
          </p:nvPr>
        </p:nvSpPr>
        <p:spPr>
          <a:xfrm>
            <a:off x="4087000" y="1523850"/>
            <a:ext cx="1514700" cy="1312800"/>
          </a:xfrm>
          <a:prstGeom prst="round1Rect">
            <a:avLst>
              <a:gd fmla="val 39781" name="adj"/>
            </a:avLst>
          </a:prstGeom>
          <a:noFill/>
          <a:ln>
            <a:noFill/>
          </a:ln>
        </p:spPr>
      </p:sp>
      <p:sp>
        <p:nvSpPr>
          <p:cNvPr id="321" name="Google Shape;321;p36"/>
          <p:cNvSpPr/>
          <p:nvPr>
            <p:ph idx="5" type="pic"/>
          </p:nvPr>
        </p:nvSpPr>
        <p:spPr>
          <a:xfrm>
            <a:off x="5960425" y="1523850"/>
            <a:ext cx="1514700" cy="1312800"/>
          </a:xfrm>
          <a:prstGeom prst="round1Rect">
            <a:avLst>
              <a:gd fmla="val 39781" name="adj"/>
            </a:avLst>
          </a:prstGeom>
          <a:noFill/>
          <a:ln>
            <a:noFill/>
          </a:ln>
        </p:spPr>
      </p:sp>
      <p:sp>
        <p:nvSpPr>
          <p:cNvPr id="322" name="Google Shape;322;p36"/>
          <p:cNvSpPr txBox="1"/>
          <p:nvPr>
            <p:ph idx="1" type="subTitle"/>
          </p:nvPr>
        </p:nvSpPr>
        <p:spPr>
          <a:xfrm>
            <a:off x="283475" y="3165225"/>
            <a:ext cx="1514700" cy="190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23" name="Google Shape;323;p36"/>
          <p:cNvSpPr txBox="1"/>
          <p:nvPr>
            <p:ph idx="6" type="subTitle"/>
          </p:nvPr>
        </p:nvSpPr>
        <p:spPr>
          <a:xfrm>
            <a:off x="2162975" y="3165225"/>
            <a:ext cx="1514700" cy="190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24" name="Google Shape;324;p36"/>
          <p:cNvSpPr txBox="1"/>
          <p:nvPr>
            <p:ph idx="7" type="subTitle"/>
          </p:nvPr>
        </p:nvSpPr>
        <p:spPr>
          <a:xfrm>
            <a:off x="4086325" y="3165225"/>
            <a:ext cx="1514700" cy="190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25" name="Google Shape;325;p36"/>
          <p:cNvSpPr txBox="1"/>
          <p:nvPr>
            <p:ph idx="8" type="subTitle"/>
          </p:nvPr>
        </p:nvSpPr>
        <p:spPr>
          <a:xfrm>
            <a:off x="5960425" y="3165225"/>
            <a:ext cx="1514700" cy="190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Urbanist Medium"/>
              <a:buNone/>
              <a:defRPr sz="11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26" name="Google Shape;326;p36"/>
          <p:cNvSpPr txBox="1"/>
          <p:nvPr>
            <p:ph idx="9" type="body"/>
          </p:nvPr>
        </p:nvSpPr>
        <p:spPr>
          <a:xfrm>
            <a:off x="285350" y="3443925"/>
            <a:ext cx="1514700" cy="1413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27" name="Google Shape;327;p36"/>
          <p:cNvSpPr txBox="1"/>
          <p:nvPr>
            <p:ph idx="13" type="body"/>
          </p:nvPr>
        </p:nvSpPr>
        <p:spPr>
          <a:xfrm>
            <a:off x="2162975" y="3443925"/>
            <a:ext cx="1514700" cy="1413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28" name="Google Shape;328;p36"/>
          <p:cNvSpPr txBox="1"/>
          <p:nvPr>
            <p:ph idx="14" type="body"/>
          </p:nvPr>
        </p:nvSpPr>
        <p:spPr>
          <a:xfrm>
            <a:off x="4087000" y="3443925"/>
            <a:ext cx="1514700" cy="1413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29" name="Google Shape;329;p36"/>
          <p:cNvSpPr txBox="1"/>
          <p:nvPr>
            <p:ph idx="15" type="body"/>
          </p:nvPr>
        </p:nvSpPr>
        <p:spPr>
          <a:xfrm>
            <a:off x="5960425" y="3443925"/>
            <a:ext cx="1514700" cy="1413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indent="-2857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indent="-2857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indent="-2857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indent="-2857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indent="-2857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indent="-2857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indent="-2857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●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indent="-2857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○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indent="-2857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Char char="■"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330" name="Google Shape;330;p36"/>
          <p:cNvSpPr txBox="1"/>
          <p:nvPr>
            <p:ph idx="16" type="subTitle"/>
          </p:nvPr>
        </p:nvSpPr>
        <p:spPr>
          <a:xfrm>
            <a:off x="283475" y="2950825"/>
            <a:ext cx="1514700" cy="1902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31" name="Google Shape;331;p36"/>
          <p:cNvSpPr txBox="1"/>
          <p:nvPr>
            <p:ph idx="17" type="subTitle"/>
          </p:nvPr>
        </p:nvSpPr>
        <p:spPr>
          <a:xfrm>
            <a:off x="2162975" y="2950825"/>
            <a:ext cx="1514700" cy="1902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32" name="Google Shape;332;p36"/>
          <p:cNvSpPr txBox="1"/>
          <p:nvPr>
            <p:ph idx="18" type="subTitle"/>
          </p:nvPr>
        </p:nvSpPr>
        <p:spPr>
          <a:xfrm>
            <a:off x="4086325" y="2950825"/>
            <a:ext cx="1514700" cy="1902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33" name="Google Shape;333;p36"/>
          <p:cNvSpPr txBox="1"/>
          <p:nvPr>
            <p:ph idx="19" type="subTitle"/>
          </p:nvPr>
        </p:nvSpPr>
        <p:spPr>
          <a:xfrm>
            <a:off x="5960425" y="2950825"/>
            <a:ext cx="1514700" cy="1902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Poppins"/>
              <a:buNone/>
              <a:defRPr b="1" sz="1100">
                <a:solidFill>
                  <a:schemeClr val="accent4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34" name="Google Shape;334;p36"/>
          <p:cNvSpPr txBox="1"/>
          <p:nvPr>
            <p:ph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335" name="Google Shape;335;p36"/>
          <p:cNvSpPr txBox="1"/>
          <p:nvPr>
            <p:ph idx="20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36" name="Google Shape;336;p36"/>
          <p:cNvSpPr txBox="1"/>
          <p:nvPr>
            <p:ph idx="21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37" name="Google Shape;337;p36"/>
          <p:cNvSpPr txBox="1"/>
          <p:nvPr>
            <p:ph idx="22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38" name="Google Shape;338;p36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cards">
  <p:cSld name="CUSTOM_5"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7"/>
          <p:cNvSpPr/>
          <p:nvPr>
            <p:ph idx="2" type="pic"/>
          </p:nvPr>
        </p:nvSpPr>
        <p:spPr>
          <a:xfrm>
            <a:off x="469875" y="199507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1" name="Google Shape;341;p37"/>
          <p:cNvSpPr/>
          <p:nvPr>
            <p:ph idx="3" type="pic"/>
          </p:nvPr>
        </p:nvSpPr>
        <p:spPr>
          <a:xfrm>
            <a:off x="888450" y="199507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2" name="Google Shape;342;p37"/>
          <p:cNvSpPr/>
          <p:nvPr>
            <p:ph idx="4" type="pic"/>
          </p:nvPr>
        </p:nvSpPr>
        <p:spPr>
          <a:xfrm>
            <a:off x="1307025" y="199507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3" name="Google Shape;343;p37"/>
          <p:cNvSpPr/>
          <p:nvPr>
            <p:ph idx="5" type="pic"/>
          </p:nvPr>
        </p:nvSpPr>
        <p:spPr>
          <a:xfrm>
            <a:off x="469875" y="241365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4" name="Google Shape;344;p37"/>
          <p:cNvSpPr/>
          <p:nvPr>
            <p:ph idx="6" type="pic"/>
          </p:nvPr>
        </p:nvSpPr>
        <p:spPr>
          <a:xfrm>
            <a:off x="888450" y="241365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5" name="Google Shape;345;p37"/>
          <p:cNvSpPr/>
          <p:nvPr>
            <p:ph idx="7" type="pic"/>
          </p:nvPr>
        </p:nvSpPr>
        <p:spPr>
          <a:xfrm>
            <a:off x="1307025" y="241365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6" name="Google Shape;346;p37"/>
          <p:cNvSpPr/>
          <p:nvPr>
            <p:ph idx="8" type="pic"/>
          </p:nvPr>
        </p:nvSpPr>
        <p:spPr>
          <a:xfrm>
            <a:off x="3330700" y="199507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7" name="Google Shape;347;p37"/>
          <p:cNvSpPr/>
          <p:nvPr>
            <p:ph idx="9" type="pic"/>
          </p:nvPr>
        </p:nvSpPr>
        <p:spPr>
          <a:xfrm>
            <a:off x="3749275" y="199507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8" name="Google Shape;348;p37"/>
          <p:cNvSpPr/>
          <p:nvPr>
            <p:ph idx="13" type="pic"/>
          </p:nvPr>
        </p:nvSpPr>
        <p:spPr>
          <a:xfrm>
            <a:off x="4167850" y="199507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49" name="Google Shape;349;p37"/>
          <p:cNvSpPr/>
          <p:nvPr>
            <p:ph idx="14" type="pic"/>
          </p:nvPr>
        </p:nvSpPr>
        <p:spPr>
          <a:xfrm>
            <a:off x="3330700" y="241365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0" name="Google Shape;350;p37"/>
          <p:cNvSpPr/>
          <p:nvPr>
            <p:ph idx="15" type="pic"/>
          </p:nvPr>
        </p:nvSpPr>
        <p:spPr>
          <a:xfrm>
            <a:off x="3749275" y="241365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1" name="Google Shape;351;p37"/>
          <p:cNvSpPr/>
          <p:nvPr>
            <p:ph idx="16" type="pic"/>
          </p:nvPr>
        </p:nvSpPr>
        <p:spPr>
          <a:xfrm>
            <a:off x="4167850" y="241365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2" name="Google Shape;352;p37"/>
          <p:cNvSpPr/>
          <p:nvPr>
            <p:ph idx="17" type="pic"/>
          </p:nvPr>
        </p:nvSpPr>
        <p:spPr>
          <a:xfrm>
            <a:off x="469875" y="383202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3" name="Google Shape;353;p37"/>
          <p:cNvSpPr/>
          <p:nvPr>
            <p:ph idx="18" type="pic"/>
          </p:nvPr>
        </p:nvSpPr>
        <p:spPr>
          <a:xfrm>
            <a:off x="888450" y="383202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4" name="Google Shape;354;p37"/>
          <p:cNvSpPr/>
          <p:nvPr>
            <p:ph idx="19" type="pic"/>
          </p:nvPr>
        </p:nvSpPr>
        <p:spPr>
          <a:xfrm>
            <a:off x="1307025" y="383202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5" name="Google Shape;355;p37"/>
          <p:cNvSpPr/>
          <p:nvPr>
            <p:ph idx="20" type="pic"/>
          </p:nvPr>
        </p:nvSpPr>
        <p:spPr>
          <a:xfrm>
            <a:off x="469875" y="425060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6" name="Google Shape;356;p37"/>
          <p:cNvSpPr/>
          <p:nvPr>
            <p:ph idx="21" type="pic"/>
          </p:nvPr>
        </p:nvSpPr>
        <p:spPr>
          <a:xfrm>
            <a:off x="888450" y="425060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7" name="Google Shape;357;p37"/>
          <p:cNvSpPr/>
          <p:nvPr>
            <p:ph idx="22" type="pic"/>
          </p:nvPr>
        </p:nvSpPr>
        <p:spPr>
          <a:xfrm>
            <a:off x="1307025" y="425060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8" name="Google Shape;358;p37"/>
          <p:cNvSpPr/>
          <p:nvPr>
            <p:ph idx="23" type="pic"/>
          </p:nvPr>
        </p:nvSpPr>
        <p:spPr>
          <a:xfrm>
            <a:off x="3330700" y="383202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59" name="Google Shape;359;p37"/>
          <p:cNvSpPr/>
          <p:nvPr>
            <p:ph idx="24" type="pic"/>
          </p:nvPr>
        </p:nvSpPr>
        <p:spPr>
          <a:xfrm>
            <a:off x="3749275" y="383202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0" name="Google Shape;360;p37"/>
          <p:cNvSpPr/>
          <p:nvPr>
            <p:ph idx="25" type="pic"/>
          </p:nvPr>
        </p:nvSpPr>
        <p:spPr>
          <a:xfrm>
            <a:off x="4167850" y="3832025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1" name="Google Shape;361;p37"/>
          <p:cNvSpPr/>
          <p:nvPr>
            <p:ph idx="26" type="pic"/>
          </p:nvPr>
        </p:nvSpPr>
        <p:spPr>
          <a:xfrm>
            <a:off x="3330700" y="425060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2" name="Google Shape;362;p37"/>
          <p:cNvSpPr/>
          <p:nvPr>
            <p:ph idx="27" type="pic"/>
          </p:nvPr>
        </p:nvSpPr>
        <p:spPr>
          <a:xfrm>
            <a:off x="3749275" y="425060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3" name="Google Shape;363;p37"/>
          <p:cNvSpPr/>
          <p:nvPr>
            <p:ph idx="28" type="pic"/>
          </p:nvPr>
        </p:nvSpPr>
        <p:spPr>
          <a:xfrm>
            <a:off x="4167850" y="4250600"/>
            <a:ext cx="418800" cy="418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64" name="Google Shape;364;p37"/>
          <p:cNvSpPr txBox="1"/>
          <p:nvPr>
            <p:ph type="title"/>
          </p:nvPr>
        </p:nvSpPr>
        <p:spPr>
          <a:xfrm>
            <a:off x="469875" y="1570725"/>
            <a:ext cx="2229000" cy="293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65" name="Google Shape;365;p37"/>
          <p:cNvSpPr txBox="1"/>
          <p:nvPr>
            <p:ph idx="29" type="title"/>
          </p:nvPr>
        </p:nvSpPr>
        <p:spPr>
          <a:xfrm>
            <a:off x="469875" y="3406431"/>
            <a:ext cx="2229000" cy="293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 sz="18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Poppins"/>
              <a:buNone/>
              <a:defRPr b="1" sz="24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66" name="Google Shape;366;p37"/>
          <p:cNvSpPr txBox="1"/>
          <p:nvPr>
            <p:ph idx="30" type="title"/>
          </p:nvPr>
        </p:nvSpPr>
        <p:spPr>
          <a:xfrm>
            <a:off x="3330700" y="3406431"/>
            <a:ext cx="2229000" cy="293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67" name="Google Shape;367;p37"/>
          <p:cNvSpPr txBox="1"/>
          <p:nvPr>
            <p:ph idx="31" type="title"/>
          </p:nvPr>
        </p:nvSpPr>
        <p:spPr>
          <a:xfrm>
            <a:off x="3330700" y="1570725"/>
            <a:ext cx="2229000" cy="293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b="1"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b="1" sz="24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68" name="Google Shape;368;p37"/>
          <p:cNvSpPr txBox="1"/>
          <p:nvPr>
            <p:ph idx="32"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369" name="Google Shape;369;p37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0" name="Google Shape;370;p37"/>
          <p:cNvSpPr txBox="1"/>
          <p:nvPr>
            <p:ph idx="33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71" name="Google Shape;371;p37"/>
          <p:cNvSpPr txBox="1"/>
          <p:nvPr>
            <p:ph idx="34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2" name="Google Shape;372;p37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cards - Alt 1">
  <p:cSld name="CUSTOM_6"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38"/>
          <p:cNvPicPr preferRelativeResize="0"/>
          <p:nvPr/>
        </p:nvPicPr>
        <p:blipFill rotWithShape="1">
          <a:blip r:embed="rId2">
            <a:alphaModFix/>
          </a:blip>
          <a:srcRect b="39660" l="32510" r="27293" t="0"/>
          <a:stretch/>
        </p:blipFill>
        <p:spPr>
          <a:xfrm>
            <a:off x="1701300" y="1641428"/>
            <a:ext cx="653100" cy="65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75" name="Google Shape;375;p38"/>
          <p:cNvSpPr/>
          <p:nvPr>
            <p:ph idx="2" type="pic"/>
          </p:nvPr>
        </p:nvSpPr>
        <p:spPr>
          <a:xfrm>
            <a:off x="1701300" y="1641575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76" name="Google Shape;376;p38"/>
          <p:cNvSpPr txBox="1"/>
          <p:nvPr>
            <p:ph idx="1" type="subTitle"/>
          </p:nvPr>
        </p:nvSpPr>
        <p:spPr>
          <a:xfrm>
            <a:off x="425050" y="1713878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77" name="Google Shape;377;p38"/>
          <p:cNvSpPr txBox="1"/>
          <p:nvPr>
            <p:ph idx="3" type="subTitle"/>
          </p:nvPr>
        </p:nvSpPr>
        <p:spPr>
          <a:xfrm>
            <a:off x="425050" y="2028155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pic>
        <p:nvPicPr>
          <p:cNvPr id="378" name="Google Shape;378;p38"/>
          <p:cNvPicPr preferRelativeResize="0"/>
          <p:nvPr/>
        </p:nvPicPr>
        <p:blipFill rotWithShape="1">
          <a:blip r:embed="rId2">
            <a:alphaModFix/>
          </a:blip>
          <a:srcRect b="39660" l="32510" r="27293" t="0"/>
          <a:stretch/>
        </p:blipFill>
        <p:spPr>
          <a:xfrm>
            <a:off x="4206300" y="1641428"/>
            <a:ext cx="653100" cy="65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79" name="Google Shape;379;p38"/>
          <p:cNvSpPr/>
          <p:nvPr>
            <p:ph idx="4" type="pic"/>
          </p:nvPr>
        </p:nvSpPr>
        <p:spPr>
          <a:xfrm>
            <a:off x="4206300" y="1641575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80" name="Google Shape;380;p38"/>
          <p:cNvSpPr txBox="1"/>
          <p:nvPr>
            <p:ph idx="5" type="subTitle"/>
          </p:nvPr>
        </p:nvSpPr>
        <p:spPr>
          <a:xfrm>
            <a:off x="2930050" y="1713878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81" name="Google Shape;381;p38"/>
          <p:cNvSpPr txBox="1"/>
          <p:nvPr>
            <p:ph idx="6" type="subTitle"/>
          </p:nvPr>
        </p:nvSpPr>
        <p:spPr>
          <a:xfrm>
            <a:off x="2930050" y="2028155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pic>
        <p:nvPicPr>
          <p:cNvPr id="382" name="Google Shape;382;p38"/>
          <p:cNvPicPr preferRelativeResize="0"/>
          <p:nvPr/>
        </p:nvPicPr>
        <p:blipFill rotWithShape="1">
          <a:blip r:embed="rId2">
            <a:alphaModFix/>
          </a:blip>
          <a:srcRect b="39660" l="32510" r="27293" t="0"/>
          <a:stretch/>
        </p:blipFill>
        <p:spPr>
          <a:xfrm>
            <a:off x="6711300" y="1641428"/>
            <a:ext cx="653100" cy="65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83" name="Google Shape;383;p38"/>
          <p:cNvSpPr/>
          <p:nvPr>
            <p:ph idx="7" type="pic"/>
          </p:nvPr>
        </p:nvSpPr>
        <p:spPr>
          <a:xfrm>
            <a:off x="6711300" y="1641575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84" name="Google Shape;384;p38"/>
          <p:cNvSpPr txBox="1"/>
          <p:nvPr>
            <p:ph idx="8" type="subTitle"/>
          </p:nvPr>
        </p:nvSpPr>
        <p:spPr>
          <a:xfrm>
            <a:off x="5435050" y="1713878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85" name="Google Shape;385;p38"/>
          <p:cNvSpPr txBox="1"/>
          <p:nvPr>
            <p:ph idx="9" type="subTitle"/>
          </p:nvPr>
        </p:nvSpPr>
        <p:spPr>
          <a:xfrm>
            <a:off x="5435050" y="2028155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pic>
        <p:nvPicPr>
          <p:cNvPr id="386" name="Google Shape;386;p38"/>
          <p:cNvPicPr preferRelativeResize="0"/>
          <p:nvPr/>
        </p:nvPicPr>
        <p:blipFill rotWithShape="1">
          <a:blip r:embed="rId2">
            <a:alphaModFix/>
          </a:blip>
          <a:srcRect b="39660" l="32510" r="27293" t="0"/>
          <a:stretch/>
        </p:blipFill>
        <p:spPr>
          <a:xfrm>
            <a:off x="1701300" y="2749328"/>
            <a:ext cx="653100" cy="65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87" name="Google Shape;387;p38"/>
          <p:cNvSpPr/>
          <p:nvPr>
            <p:ph idx="13" type="pic"/>
          </p:nvPr>
        </p:nvSpPr>
        <p:spPr>
          <a:xfrm>
            <a:off x="1701300" y="2749475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88" name="Google Shape;388;p38"/>
          <p:cNvSpPr txBox="1"/>
          <p:nvPr>
            <p:ph idx="14" type="subTitle"/>
          </p:nvPr>
        </p:nvSpPr>
        <p:spPr>
          <a:xfrm>
            <a:off x="425050" y="2821778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89" name="Google Shape;389;p38"/>
          <p:cNvSpPr txBox="1"/>
          <p:nvPr>
            <p:ph idx="15" type="subTitle"/>
          </p:nvPr>
        </p:nvSpPr>
        <p:spPr>
          <a:xfrm>
            <a:off x="425050" y="3136055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pic>
        <p:nvPicPr>
          <p:cNvPr id="390" name="Google Shape;390;p38"/>
          <p:cNvPicPr preferRelativeResize="0"/>
          <p:nvPr/>
        </p:nvPicPr>
        <p:blipFill rotWithShape="1">
          <a:blip r:embed="rId2">
            <a:alphaModFix/>
          </a:blip>
          <a:srcRect b="39660" l="32510" r="27293" t="0"/>
          <a:stretch/>
        </p:blipFill>
        <p:spPr>
          <a:xfrm>
            <a:off x="4206300" y="2749328"/>
            <a:ext cx="653100" cy="65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91" name="Google Shape;391;p38"/>
          <p:cNvSpPr/>
          <p:nvPr>
            <p:ph idx="16" type="pic"/>
          </p:nvPr>
        </p:nvSpPr>
        <p:spPr>
          <a:xfrm>
            <a:off x="4206300" y="2749475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92" name="Google Shape;392;p38"/>
          <p:cNvSpPr txBox="1"/>
          <p:nvPr>
            <p:ph idx="17" type="subTitle"/>
          </p:nvPr>
        </p:nvSpPr>
        <p:spPr>
          <a:xfrm>
            <a:off x="2930050" y="2821778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93" name="Google Shape;393;p38"/>
          <p:cNvSpPr txBox="1"/>
          <p:nvPr>
            <p:ph idx="18" type="subTitle"/>
          </p:nvPr>
        </p:nvSpPr>
        <p:spPr>
          <a:xfrm>
            <a:off x="2930050" y="3136055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pic>
        <p:nvPicPr>
          <p:cNvPr id="394" name="Google Shape;394;p38"/>
          <p:cNvPicPr preferRelativeResize="0"/>
          <p:nvPr/>
        </p:nvPicPr>
        <p:blipFill rotWithShape="1">
          <a:blip r:embed="rId2">
            <a:alphaModFix/>
          </a:blip>
          <a:srcRect b="39660" l="32510" r="27293" t="0"/>
          <a:stretch/>
        </p:blipFill>
        <p:spPr>
          <a:xfrm>
            <a:off x="6711300" y="2749328"/>
            <a:ext cx="653100" cy="65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95" name="Google Shape;395;p38"/>
          <p:cNvSpPr/>
          <p:nvPr>
            <p:ph idx="19" type="pic"/>
          </p:nvPr>
        </p:nvSpPr>
        <p:spPr>
          <a:xfrm>
            <a:off x="6711300" y="2749475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96" name="Google Shape;396;p38"/>
          <p:cNvSpPr txBox="1"/>
          <p:nvPr>
            <p:ph idx="20" type="subTitle"/>
          </p:nvPr>
        </p:nvSpPr>
        <p:spPr>
          <a:xfrm>
            <a:off x="5435050" y="2821778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397" name="Google Shape;397;p38"/>
          <p:cNvSpPr txBox="1"/>
          <p:nvPr>
            <p:ph idx="21" type="subTitle"/>
          </p:nvPr>
        </p:nvSpPr>
        <p:spPr>
          <a:xfrm>
            <a:off x="5435050" y="3136055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pic>
        <p:nvPicPr>
          <p:cNvPr id="398" name="Google Shape;398;p38"/>
          <p:cNvPicPr preferRelativeResize="0"/>
          <p:nvPr/>
        </p:nvPicPr>
        <p:blipFill rotWithShape="1">
          <a:blip r:embed="rId2">
            <a:alphaModFix/>
          </a:blip>
          <a:srcRect b="39660" l="32510" r="27293" t="0"/>
          <a:stretch/>
        </p:blipFill>
        <p:spPr>
          <a:xfrm>
            <a:off x="1701300" y="3857228"/>
            <a:ext cx="653100" cy="65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99" name="Google Shape;399;p38"/>
          <p:cNvSpPr/>
          <p:nvPr>
            <p:ph idx="22" type="pic"/>
          </p:nvPr>
        </p:nvSpPr>
        <p:spPr>
          <a:xfrm>
            <a:off x="1701300" y="3857375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00" name="Google Shape;400;p38"/>
          <p:cNvSpPr txBox="1"/>
          <p:nvPr>
            <p:ph idx="23" type="subTitle"/>
          </p:nvPr>
        </p:nvSpPr>
        <p:spPr>
          <a:xfrm>
            <a:off x="425050" y="3929678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01" name="Google Shape;401;p38"/>
          <p:cNvSpPr txBox="1"/>
          <p:nvPr>
            <p:ph idx="24" type="subTitle"/>
          </p:nvPr>
        </p:nvSpPr>
        <p:spPr>
          <a:xfrm>
            <a:off x="425050" y="4243955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pic>
        <p:nvPicPr>
          <p:cNvPr id="402" name="Google Shape;402;p38"/>
          <p:cNvPicPr preferRelativeResize="0"/>
          <p:nvPr/>
        </p:nvPicPr>
        <p:blipFill rotWithShape="1">
          <a:blip r:embed="rId2">
            <a:alphaModFix/>
          </a:blip>
          <a:srcRect b="39660" l="32510" r="27293" t="0"/>
          <a:stretch/>
        </p:blipFill>
        <p:spPr>
          <a:xfrm>
            <a:off x="4214044" y="3857228"/>
            <a:ext cx="653100" cy="65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03" name="Google Shape;403;p38"/>
          <p:cNvSpPr/>
          <p:nvPr>
            <p:ph idx="25" type="pic"/>
          </p:nvPr>
        </p:nvSpPr>
        <p:spPr>
          <a:xfrm>
            <a:off x="4214044" y="3857375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04" name="Google Shape;404;p38"/>
          <p:cNvSpPr txBox="1"/>
          <p:nvPr>
            <p:ph idx="26" type="subTitle"/>
          </p:nvPr>
        </p:nvSpPr>
        <p:spPr>
          <a:xfrm>
            <a:off x="2937794" y="3929678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05" name="Google Shape;405;p38"/>
          <p:cNvSpPr txBox="1"/>
          <p:nvPr>
            <p:ph idx="27" type="subTitle"/>
          </p:nvPr>
        </p:nvSpPr>
        <p:spPr>
          <a:xfrm>
            <a:off x="2937794" y="4243955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pic>
        <p:nvPicPr>
          <p:cNvPr id="406" name="Google Shape;406;p38"/>
          <p:cNvPicPr preferRelativeResize="0"/>
          <p:nvPr/>
        </p:nvPicPr>
        <p:blipFill rotWithShape="1">
          <a:blip r:embed="rId2">
            <a:alphaModFix/>
          </a:blip>
          <a:srcRect b="39660" l="32510" r="27293" t="0"/>
          <a:stretch/>
        </p:blipFill>
        <p:spPr>
          <a:xfrm>
            <a:off x="6719044" y="3857228"/>
            <a:ext cx="653100" cy="653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407" name="Google Shape;407;p38"/>
          <p:cNvSpPr/>
          <p:nvPr>
            <p:ph idx="28" type="pic"/>
          </p:nvPr>
        </p:nvSpPr>
        <p:spPr>
          <a:xfrm>
            <a:off x="6719044" y="3857375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08" name="Google Shape;408;p38"/>
          <p:cNvSpPr txBox="1"/>
          <p:nvPr>
            <p:ph idx="29" type="subTitle"/>
          </p:nvPr>
        </p:nvSpPr>
        <p:spPr>
          <a:xfrm>
            <a:off x="5442794" y="3929678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09" name="Google Shape;409;p38"/>
          <p:cNvSpPr txBox="1"/>
          <p:nvPr>
            <p:ph idx="30" type="subTitle"/>
          </p:nvPr>
        </p:nvSpPr>
        <p:spPr>
          <a:xfrm>
            <a:off x="5442794" y="4243955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10" name="Google Shape;410;p38"/>
          <p:cNvSpPr txBox="1"/>
          <p:nvPr>
            <p:ph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11" name="Google Shape;411;p38"/>
          <p:cNvSpPr txBox="1"/>
          <p:nvPr>
            <p:ph idx="3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12" name="Google Shape;412;p38"/>
          <p:cNvSpPr txBox="1"/>
          <p:nvPr>
            <p:ph idx="3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13" name="Google Shape;413;p38"/>
          <p:cNvSpPr txBox="1"/>
          <p:nvPr>
            <p:ph idx="33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4" name="Google Shape;414;p38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cards - Alt 2">
  <p:cSld name="CUSTOM_6_1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39"/>
          <p:cNvSpPr txBox="1"/>
          <p:nvPr>
            <p:ph idx="1" type="subTitle"/>
          </p:nvPr>
        </p:nvSpPr>
        <p:spPr>
          <a:xfrm>
            <a:off x="284700" y="1013951"/>
            <a:ext cx="2508900" cy="28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17" name="Google Shape;417;p39"/>
          <p:cNvSpPr txBox="1"/>
          <p:nvPr>
            <p:ph idx="2" type="subTitle"/>
          </p:nvPr>
        </p:nvSpPr>
        <p:spPr>
          <a:xfrm>
            <a:off x="3375375" y="1013951"/>
            <a:ext cx="2508900" cy="28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18" name="Google Shape;418;p39"/>
          <p:cNvSpPr txBox="1"/>
          <p:nvPr>
            <p:ph idx="3" type="subTitle"/>
          </p:nvPr>
        </p:nvSpPr>
        <p:spPr>
          <a:xfrm>
            <a:off x="6350375" y="1013951"/>
            <a:ext cx="2508900" cy="288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19" name="Google Shape;419;p39"/>
          <p:cNvSpPr/>
          <p:nvPr>
            <p:ph idx="4" type="pic"/>
          </p:nvPr>
        </p:nvSpPr>
        <p:spPr>
          <a:xfrm>
            <a:off x="1811447" y="1687497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20" name="Google Shape;420;p39"/>
          <p:cNvSpPr txBox="1"/>
          <p:nvPr>
            <p:ph idx="5" type="subTitle"/>
          </p:nvPr>
        </p:nvSpPr>
        <p:spPr>
          <a:xfrm>
            <a:off x="535197" y="1759801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21" name="Google Shape;421;p39"/>
          <p:cNvSpPr txBox="1"/>
          <p:nvPr>
            <p:ph idx="6" type="subTitle"/>
          </p:nvPr>
        </p:nvSpPr>
        <p:spPr>
          <a:xfrm>
            <a:off x="535197" y="2074078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22" name="Google Shape;422;p39"/>
          <p:cNvSpPr/>
          <p:nvPr>
            <p:ph idx="7" type="pic"/>
          </p:nvPr>
        </p:nvSpPr>
        <p:spPr>
          <a:xfrm>
            <a:off x="1811447" y="2709697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23" name="Google Shape;423;p39"/>
          <p:cNvSpPr txBox="1"/>
          <p:nvPr>
            <p:ph idx="8" type="subTitle"/>
          </p:nvPr>
        </p:nvSpPr>
        <p:spPr>
          <a:xfrm>
            <a:off x="535197" y="2782001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24" name="Google Shape;424;p39"/>
          <p:cNvSpPr txBox="1"/>
          <p:nvPr>
            <p:ph idx="9" type="subTitle"/>
          </p:nvPr>
        </p:nvSpPr>
        <p:spPr>
          <a:xfrm>
            <a:off x="535197" y="3096278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25" name="Google Shape;425;p39"/>
          <p:cNvSpPr/>
          <p:nvPr>
            <p:ph idx="13" type="pic"/>
          </p:nvPr>
        </p:nvSpPr>
        <p:spPr>
          <a:xfrm>
            <a:off x="1811447" y="3731897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26" name="Google Shape;426;p39"/>
          <p:cNvSpPr txBox="1"/>
          <p:nvPr>
            <p:ph idx="14" type="subTitle"/>
          </p:nvPr>
        </p:nvSpPr>
        <p:spPr>
          <a:xfrm>
            <a:off x="535197" y="3804201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27" name="Google Shape;427;p39"/>
          <p:cNvSpPr txBox="1"/>
          <p:nvPr>
            <p:ph idx="15" type="subTitle"/>
          </p:nvPr>
        </p:nvSpPr>
        <p:spPr>
          <a:xfrm>
            <a:off x="535197" y="4118478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28" name="Google Shape;428;p39"/>
          <p:cNvSpPr/>
          <p:nvPr>
            <p:ph idx="16" type="pic"/>
          </p:nvPr>
        </p:nvSpPr>
        <p:spPr>
          <a:xfrm>
            <a:off x="4913135" y="1687497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29" name="Google Shape;429;p39"/>
          <p:cNvSpPr txBox="1"/>
          <p:nvPr>
            <p:ph idx="17" type="subTitle"/>
          </p:nvPr>
        </p:nvSpPr>
        <p:spPr>
          <a:xfrm>
            <a:off x="3636885" y="1759801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30" name="Google Shape;430;p39"/>
          <p:cNvSpPr txBox="1"/>
          <p:nvPr>
            <p:ph idx="18" type="subTitle"/>
          </p:nvPr>
        </p:nvSpPr>
        <p:spPr>
          <a:xfrm>
            <a:off x="3636885" y="2074078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31" name="Google Shape;431;p39"/>
          <p:cNvSpPr/>
          <p:nvPr>
            <p:ph idx="19" type="pic"/>
          </p:nvPr>
        </p:nvSpPr>
        <p:spPr>
          <a:xfrm>
            <a:off x="4913135" y="2709697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32" name="Google Shape;432;p39"/>
          <p:cNvSpPr txBox="1"/>
          <p:nvPr>
            <p:ph idx="20" type="subTitle"/>
          </p:nvPr>
        </p:nvSpPr>
        <p:spPr>
          <a:xfrm>
            <a:off x="3636885" y="2782001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33" name="Google Shape;433;p39"/>
          <p:cNvSpPr txBox="1"/>
          <p:nvPr>
            <p:ph idx="21" type="subTitle"/>
          </p:nvPr>
        </p:nvSpPr>
        <p:spPr>
          <a:xfrm>
            <a:off x="3636885" y="3096278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34" name="Google Shape;434;p39"/>
          <p:cNvSpPr/>
          <p:nvPr>
            <p:ph idx="22" type="pic"/>
          </p:nvPr>
        </p:nvSpPr>
        <p:spPr>
          <a:xfrm>
            <a:off x="4913135" y="3731897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35" name="Google Shape;435;p39"/>
          <p:cNvSpPr txBox="1"/>
          <p:nvPr>
            <p:ph idx="23" type="subTitle"/>
          </p:nvPr>
        </p:nvSpPr>
        <p:spPr>
          <a:xfrm>
            <a:off x="3636885" y="3804201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None/>
              <a:defRPr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36" name="Google Shape;436;p39"/>
          <p:cNvSpPr txBox="1"/>
          <p:nvPr>
            <p:ph idx="24" type="subTitle"/>
          </p:nvPr>
        </p:nvSpPr>
        <p:spPr>
          <a:xfrm>
            <a:off x="3636885" y="4118478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Urbanist Medium"/>
              <a:buNone/>
              <a:defRPr sz="900">
                <a:solidFill>
                  <a:schemeClr val="dk1"/>
                </a:solidFill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37" name="Google Shape;437;p39"/>
          <p:cNvSpPr/>
          <p:nvPr>
            <p:ph idx="25" type="pic"/>
          </p:nvPr>
        </p:nvSpPr>
        <p:spPr>
          <a:xfrm>
            <a:off x="7877122" y="1687497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38" name="Google Shape;438;p39"/>
          <p:cNvSpPr txBox="1"/>
          <p:nvPr>
            <p:ph idx="26" type="subTitle"/>
          </p:nvPr>
        </p:nvSpPr>
        <p:spPr>
          <a:xfrm>
            <a:off x="6600872" y="1759801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39" name="Google Shape;439;p39"/>
          <p:cNvSpPr txBox="1"/>
          <p:nvPr>
            <p:ph idx="27" type="subTitle"/>
          </p:nvPr>
        </p:nvSpPr>
        <p:spPr>
          <a:xfrm>
            <a:off x="6600872" y="2074078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40" name="Google Shape;440;p39"/>
          <p:cNvSpPr/>
          <p:nvPr>
            <p:ph idx="28" type="pic"/>
          </p:nvPr>
        </p:nvSpPr>
        <p:spPr>
          <a:xfrm>
            <a:off x="7877122" y="2709697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41" name="Google Shape;441;p39"/>
          <p:cNvSpPr txBox="1"/>
          <p:nvPr>
            <p:ph idx="29" type="subTitle"/>
          </p:nvPr>
        </p:nvSpPr>
        <p:spPr>
          <a:xfrm>
            <a:off x="6600872" y="2782001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42" name="Google Shape;442;p39"/>
          <p:cNvSpPr txBox="1"/>
          <p:nvPr>
            <p:ph idx="30" type="subTitle"/>
          </p:nvPr>
        </p:nvSpPr>
        <p:spPr>
          <a:xfrm>
            <a:off x="6600872" y="3096278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43" name="Google Shape;443;p39"/>
          <p:cNvSpPr/>
          <p:nvPr>
            <p:ph idx="31" type="pic"/>
          </p:nvPr>
        </p:nvSpPr>
        <p:spPr>
          <a:xfrm>
            <a:off x="7877122" y="3731897"/>
            <a:ext cx="653100" cy="65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44" name="Google Shape;444;p39"/>
          <p:cNvSpPr txBox="1"/>
          <p:nvPr>
            <p:ph idx="32" type="subTitle"/>
          </p:nvPr>
        </p:nvSpPr>
        <p:spPr>
          <a:xfrm>
            <a:off x="6600872" y="3804201"/>
            <a:ext cx="1514700" cy="288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Font typeface="Poppins"/>
              <a:buNone/>
              <a:defRPr b="1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45" name="Google Shape;445;p39"/>
          <p:cNvSpPr txBox="1"/>
          <p:nvPr>
            <p:ph idx="33" type="subTitle"/>
          </p:nvPr>
        </p:nvSpPr>
        <p:spPr>
          <a:xfrm>
            <a:off x="6600872" y="4118478"/>
            <a:ext cx="1230000" cy="3693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Urbanist Medium"/>
              <a:buNone/>
              <a:defRPr sz="9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46" name="Google Shape;446;p39"/>
          <p:cNvSpPr txBox="1"/>
          <p:nvPr>
            <p:ph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7" name="Google Shape;447;p39"/>
          <p:cNvSpPr txBox="1"/>
          <p:nvPr>
            <p:ph idx="34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48" name="Google Shape;448;p39"/>
          <p:cNvSpPr txBox="1"/>
          <p:nvPr>
            <p:ph idx="35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49" name="Google Shape;449;p39"/>
          <p:cNvSpPr txBox="1"/>
          <p:nvPr>
            <p:ph idx="36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0" name="Google Shape;450;p39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mall title only">
  <p:cSld name="TITLE_1_1_4_2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40"/>
          <p:cNvSpPr txBox="1"/>
          <p:nvPr>
            <p:ph type="title"/>
          </p:nvPr>
        </p:nvSpPr>
        <p:spPr>
          <a:xfrm>
            <a:off x="283475" y="300013"/>
            <a:ext cx="4382400" cy="4338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453" name="Google Shape;453;p40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54" name="Google Shape;454;p40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55" name="Google Shape;455;p40"/>
          <p:cNvSpPr txBox="1"/>
          <p:nvPr>
            <p:ph idx="3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56" name="Google Shape;456;p40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objectives">
  <p:cSld name="TITLE_1_1_4_1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41"/>
          <p:cNvSpPr txBox="1"/>
          <p:nvPr>
            <p:ph idx="1" type="subTitle"/>
          </p:nvPr>
        </p:nvSpPr>
        <p:spPr>
          <a:xfrm>
            <a:off x="284700" y="3016803"/>
            <a:ext cx="1970400" cy="466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59" name="Google Shape;459;p41"/>
          <p:cNvSpPr txBox="1"/>
          <p:nvPr>
            <p:ph idx="2" type="subTitle"/>
          </p:nvPr>
        </p:nvSpPr>
        <p:spPr>
          <a:xfrm>
            <a:off x="284700" y="3432410"/>
            <a:ext cx="1970400" cy="1219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60" name="Google Shape;460;p41"/>
          <p:cNvSpPr txBox="1"/>
          <p:nvPr>
            <p:ph idx="3" type="subTitle"/>
          </p:nvPr>
        </p:nvSpPr>
        <p:spPr>
          <a:xfrm>
            <a:off x="2709924" y="3016803"/>
            <a:ext cx="1970400" cy="466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61" name="Google Shape;461;p41"/>
          <p:cNvSpPr txBox="1"/>
          <p:nvPr>
            <p:ph idx="4" type="subTitle"/>
          </p:nvPr>
        </p:nvSpPr>
        <p:spPr>
          <a:xfrm>
            <a:off x="2709924" y="3432410"/>
            <a:ext cx="1970400" cy="1219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62" name="Google Shape;462;p41"/>
          <p:cNvSpPr txBox="1"/>
          <p:nvPr>
            <p:ph idx="5" type="subTitle"/>
          </p:nvPr>
        </p:nvSpPr>
        <p:spPr>
          <a:xfrm>
            <a:off x="5135149" y="3016803"/>
            <a:ext cx="1970400" cy="4668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63" name="Google Shape;463;p41"/>
          <p:cNvSpPr txBox="1"/>
          <p:nvPr>
            <p:ph idx="6" type="subTitle"/>
          </p:nvPr>
        </p:nvSpPr>
        <p:spPr>
          <a:xfrm>
            <a:off x="5135149" y="3432410"/>
            <a:ext cx="1970400" cy="1219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64" name="Google Shape;464;p41"/>
          <p:cNvSpPr txBox="1"/>
          <p:nvPr>
            <p:ph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5" name="Google Shape;465;p41"/>
          <p:cNvSpPr txBox="1"/>
          <p:nvPr>
            <p:ph idx="7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66" name="Google Shape;466;p41"/>
          <p:cNvSpPr txBox="1"/>
          <p:nvPr>
            <p:ph idx="8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67" name="Google Shape;467;p41"/>
          <p:cNvSpPr txBox="1"/>
          <p:nvPr>
            <p:ph idx="9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8" name="Google Shape;468;p41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Key learnings">
  <p:cSld name="CUSTOM"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2"/>
          <p:cNvSpPr/>
          <p:nvPr/>
        </p:nvSpPr>
        <p:spPr>
          <a:xfrm flipH="1" rot="5400000">
            <a:off x="5052850" y="1254650"/>
            <a:ext cx="291900" cy="2919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71" name="Google Shape;471;p42"/>
          <p:cNvSpPr/>
          <p:nvPr/>
        </p:nvSpPr>
        <p:spPr>
          <a:xfrm flipH="1">
            <a:off x="25" y="2692075"/>
            <a:ext cx="1709400" cy="16257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72" name="Google Shape;472;p42"/>
          <p:cNvSpPr/>
          <p:nvPr/>
        </p:nvSpPr>
        <p:spPr>
          <a:xfrm flipH="1" rot="5400000">
            <a:off x="851875" y="3504787"/>
            <a:ext cx="1625700" cy="16203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73" name="Google Shape;473;p42"/>
          <p:cNvSpPr/>
          <p:nvPr/>
        </p:nvSpPr>
        <p:spPr>
          <a:xfrm flipH="1" rot="-5400000">
            <a:off x="-125" y="3483026"/>
            <a:ext cx="1665300" cy="16653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74" name="Google Shape;474;p42"/>
          <p:cNvSpPr/>
          <p:nvPr/>
        </p:nvSpPr>
        <p:spPr>
          <a:xfrm flipH="1" rot="5400000">
            <a:off x="5052850" y="2554039"/>
            <a:ext cx="291900" cy="2919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75" name="Google Shape;475;p42"/>
          <p:cNvSpPr/>
          <p:nvPr/>
        </p:nvSpPr>
        <p:spPr>
          <a:xfrm flipH="1" rot="5400000">
            <a:off x="5052850" y="3858733"/>
            <a:ext cx="291900" cy="2919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76" name="Google Shape;476;p42"/>
          <p:cNvSpPr txBox="1"/>
          <p:nvPr>
            <p:ph type="title"/>
          </p:nvPr>
        </p:nvSpPr>
        <p:spPr>
          <a:xfrm>
            <a:off x="283475" y="1790498"/>
            <a:ext cx="3162600" cy="9051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77" name="Google Shape;477;p42"/>
          <p:cNvSpPr txBox="1"/>
          <p:nvPr>
            <p:ph idx="1" type="subTitle"/>
          </p:nvPr>
        </p:nvSpPr>
        <p:spPr>
          <a:xfrm>
            <a:off x="5052850" y="703626"/>
            <a:ext cx="1970400" cy="46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78" name="Google Shape;478;p42"/>
          <p:cNvSpPr txBox="1"/>
          <p:nvPr>
            <p:ph idx="2" type="subTitle"/>
          </p:nvPr>
        </p:nvSpPr>
        <p:spPr>
          <a:xfrm>
            <a:off x="5052850" y="1447600"/>
            <a:ext cx="2403600" cy="54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79" name="Google Shape;479;p42"/>
          <p:cNvSpPr txBox="1"/>
          <p:nvPr>
            <p:ph idx="3" type="subTitle"/>
          </p:nvPr>
        </p:nvSpPr>
        <p:spPr>
          <a:xfrm>
            <a:off x="5052850" y="2006687"/>
            <a:ext cx="1970400" cy="46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80" name="Google Shape;480;p42"/>
          <p:cNvSpPr txBox="1"/>
          <p:nvPr>
            <p:ph idx="4" type="subTitle"/>
          </p:nvPr>
        </p:nvSpPr>
        <p:spPr>
          <a:xfrm>
            <a:off x="5052850" y="2750664"/>
            <a:ext cx="2403600" cy="54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81" name="Google Shape;481;p42"/>
          <p:cNvSpPr txBox="1"/>
          <p:nvPr>
            <p:ph idx="5" type="subTitle"/>
          </p:nvPr>
        </p:nvSpPr>
        <p:spPr>
          <a:xfrm>
            <a:off x="5052850" y="3310695"/>
            <a:ext cx="1970400" cy="46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Font typeface="Poppins"/>
              <a:buNone/>
              <a:defRPr b="1" sz="11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82" name="Google Shape;482;p42"/>
          <p:cNvSpPr txBox="1"/>
          <p:nvPr>
            <p:ph idx="6" type="subTitle"/>
          </p:nvPr>
        </p:nvSpPr>
        <p:spPr>
          <a:xfrm>
            <a:off x="5052850" y="4054675"/>
            <a:ext cx="2403600" cy="54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Urbanist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Urbanist Medium"/>
              <a:buNone/>
              <a:defRPr sz="1000"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483" name="Google Shape;483;p42"/>
          <p:cNvSpPr txBox="1"/>
          <p:nvPr>
            <p:ph idx="7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84" name="Google Shape;484;p42"/>
          <p:cNvSpPr txBox="1"/>
          <p:nvPr>
            <p:ph idx="8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485" name="Google Shape;485;p42"/>
          <p:cNvSpPr txBox="1"/>
          <p:nvPr>
            <p:ph idx="9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6" name="Google Shape;486;p42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ext Steps">
  <p:cSld name="CUSTOM_2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3"/>
          <p:cNvSpPr txBox="1"/>
          <p:nvPr>
            <p:ph type="title"/>
          </p:nvPr>
        </p:nvSpPr>
        <p:spPr>
          <a:xfrm>
            <a:off x="4665825" y="1253625"/>
            <a:ext cx="4193400" cy="3069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489" name="Google Shape;489;p43"/>
          <p:cNvSpPr txBox="1"/>
          <p:nvPr>
            <p:ph idx="1" type="body"/>
          </p:nvPr>
        </p:nvSpPr>
        <p:spPr>
          <a:xfrm>
            <a:off x="2534564" y="3561603"/>
            <a:ext cx="1823400" cy="5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1pPr>
            <a:lvl2pPr indent="-419100" lvl="1" marL="9144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2pPr>
            <a:lvl3pPr indent="-419100" lvl="2" marL="13716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3pPr>
            <a:lvl4pPr indent="-419100" lvl="3" marL="18288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4pPr>
            <a:lvl5pPr indent="-419100" lvl="4" marL="22860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5pPr>
            <a:lvl6pPr indent="-419100" lvl="5" marL="27432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6pPr>
            <a:lvl7pPr indent="-419100" lvl="6" marL="32004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7pPr>
            <a:lvl8pPr indent="-419100" lvl="7" marL="36576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8pPr>
            <a:lvl9pPr indent="-419100" lvl="8" marL="4114800">
              <a:spcBef>
                <a:spcPts val="1000"/>
              </a:spcBef>
              <a:spcAft>
                <a:spcPts val="100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90" name="Google Shape;490;p43"/>
          <p:cNvSpPr txBox="1"/>
          <p:nvPr>
            <p:ph idx="2" type="body"/>
          </p:nvPr>
        </p:nvSpPr>
        <p:spPr>
          <a:xfrm>
            <a:off x="283925" y="3561603"/>
            <a:ext cx="1823400" cy="5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1pPr>
            <a:lvl2pPr indent="-419100" lvl="1" marL="9144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2pPr>
            <a:lvl3pPr indent="-419100" lvl="2" marL="13716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3pPr>
            <a:lvl4pPr indent="-419100" lvl="3" marL="18288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4pPr>
            <a:lvl5pPr indent="-419100" lvl="4" marL="22860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5pPr>
            <a:lvl6pPr indent="-419100" lvl="5" marL="27432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6pPr>
            <a:lvl7pPr indent="-419100" lvl="6" marL="32004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7pPr>
            <a:lvl8pPr indent="-419100" lvl="7" marL="36576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8pPr>
            <a:lvl9pPr indent="-419100" lvl="8" marL="4114800">
              <a:spcBef>
                <a:spcPts val="1000"/>
              </a:spcBef>
              <a:spcAft>
                <a:spcPts val="100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91" name="Google Shape;491;p43"/>
          <p:cNvSpPr txBox="1"/>
          <p:nvPr>
            <p:ph idx="3" type="body"/>
          </p:nvPr>
        </p:nvSpPr>
        <p:spPr>
          <a:xfrm>
            <a:off x="4785202" y="3561603"/>
            <a:ext cx="1823400" cy="5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1pPr>
            <a:lvl2pPr indent="-419100" lvl="1" marL="9144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2pPr>
            <a:lvl3pPr indent="-419100" lvl="2" marL="13716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3pPr>
            <a:lvl4pPr indent="-419100" lvl="3" marL="18288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4pPr>
            <a:lvl5pPr indent="-419100" lvl="4" marL="22860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5pPr>
            <a:lvl6pPr indent="-419100" lvl="5" marL="27432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6pPr>
            <a:lvl7pPr indent="-419100" lvl="6" marL="32004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7pPr>
            <a:lvl8pPr indent="-419100" lvl="7" marL="36576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8pPr>
            <a:lvl9pPr indent="-419100" lvl="8" marL="4114800">
              <a:spcBef>
                <a:spcPts val="1000"/>
              </a:spcBef>
              <a:spcAft>
                <a:spcPts val="100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92" name="Google Shape;492;p43"/>
          <p:cNvSpPr txBox="1"/>
          <p:nvPr>
            <p:ph idx="4" type="body"/>
          </p:nvPr>
        </p:nvSpPr>
        <p:spPr>
          <a:xfrm>
            <a:off x="7035841" y="3561603"/>
            <a:ext cx="1823400" cy="502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419100" lvl="0" marL="457200">
              <a:spcBef>
                <a:spcPts val="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1pPr>
            <a:lvl2pPr indent="-419100" lvl="1" marL="9144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2pPr>
            <a:lvl3pPr indent="-419100" lvl="2" marL="13716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3pPr>
            <a:lvl4pPr indent="-419100" lvl="3" marL="18288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4pPr>
            <a:lvl5pPr indent="-419100" lvl="4" marL="22860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5pPr>
            <a:lvl6pPr indent="-419100" lvl="5" marL="27432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6pPr>
            <a:lvl7pPr indent="-419100" lvl="6" marL="32004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●"/>
              <a:defRPr b="1" sz="3000">
                <a:latin typeface="Poppins"/>
                <a:ea typeface="Poppins"/>
                <a:cs typeface="Poppins"/>
                <a:sym typeface="Poppins"/>
              </a:defRPr>
            </a:lvl7pPr>
            <a:lvl8pPr indent="-419100" lvl="7" marL="3657600">
              <a:spcBef>
                <a:spcPts val="1000"/>
              </a:spcBef>
              <a:spcAft>
                <a:spcPts val="0"/>
              </a:spcAft>
              <a:buSzPts val="3000"/>
              <a:buFont typeface="Poppins"/>
              <a:buChar char="○"/>
              <a:defRPr b="1" sz="3000">
                <a:latin typeface="Poppins"/>
                <a:ea typeface="Poppins"/>
                <a:cs typeface="Poppins"/>
                <a:sym typeface="Poppins"/>
              </a:defRPr>
            </a:lvl8pPr>
            <a:lvl9pPr indent="-419100" lvl="8" marL="4114800">
              <a:spcBef>
                <a:spcPts val="1000"/>
              </a:spcBef>
              <a:spcAft>
                <a:spcPts val="1000"/>
              </a:spcAft>
              <a:buSzPts val="3000"/>
              <a:buFont typeface="Poppins"/>
              <a:buChar char="■"/>
              <a:defRPr b="1" sz="3000"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493" name="Google Shape;493;p43"/>
          <p:cNvSpPr txBox="1"/>
          <p:nvPr>
            <p:ph idx="5" type="body"/>
          </p:nvPr>
        </p:nvSpPr>
        <p:spPr>
          <a:xfrm>
            <a:off x="283925" y="4183328"/>
            <a:ext cx="1823400" cy="502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9pPr>
          </a:lstStyle>
          <a:p/>
        </p:txBody>
      </p:sp>
      <p:sp>
        <p:nvSpPr>
          <p:cNvPr id="494" name="Google Shape;494;p43"/>
          <p:cNvSpPr txBox="1"/>
          <p:nvPr>
            <p:ph idx="6" type="body"/>
          </p:nvPr>
        </p:nvSpPr>
        <p:spPr>
          <a:xfrm>
            <a:off x="2534564" y="4183328"/>
            <a:ext cx="1823400" cy="502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9pPr>
          </a:lstStyle>
          <a:p/>
        </p:txBody>
      </p:sp>
      <p:sp>
        <p:nvSpPr>
          <p:cNvPr id="495" name="Google Shape;495;p43"/>
          <p:cNvSpPr txBox="1"/>
          <p:nvPr>
            <p:ph idx="7" type="body"/>
          </p:nvPr>
        </p:nvSpPr>
        <p:spPr>
          <a:xfrm>
            <a:off x="4785202" y="4183328"/>
            <a:ext cx="1823400" cy="502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9pPr>
          </a:lstStyle>
          <a:p/>
        </p:txBody>
      </p:sp>
      <p:sp>
        <p:nvSpPr>
          <p:cNvPr id="496" name="Google Shape;496;p43"/>
          <p:cNvSpPr txBox="1"/>
          <p:nvPr>
            <p:ph idx="8" type="body"/>
          </p:nvPr>
        </p:nvSpPr>
        <p:spPr>
          <a:xfrm>
            <a:off x="7035841" y="4183328"/>
            <a:ext cx="1823400" cy="502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2pPr>
            <a:lvl3pPr indent="-2921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3pPr>
            <a:lvl4pPr indent="-2921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4pPr>
            <a:lvl5pPr indent="-2921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5pPr>
            <a:lvl6pPr indent="-2921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6pPr>
            <a:lvl7pPr indent="-2921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b="1" sz="1000"/>
            </a:lvl7pPr>
            <a:lvl8pPr indent="-2921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○"/>
              <a:defRPr b="1" sz="1000"/>
            </a:lvl8pPr>
            <a:lvl9pPr indent="-2921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b="1" sz="1000"/>
            </a:lvl9pPr>
          </a:lstStyle>
          <a:p/>
        </p:txBody>
      </p:sp>
      <p:sp>
        <p:nvSpPr>
          <p:cNvPr id="497" name="Google Shape;497;p43"/>
          <p:cNvSpPr/>
          <p:nvPr/>
        </p:nvSpPr>
        <p:spPr>
          <a:xfrm flipH="1" rot="10800000">
            <a:off x="-1073900" y="773300"/>
            <a:ext cx="2146200" cy="21462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98" name="Google Shape;498;p43"/>
          <p:cNvSpPr/>
          <p:nvPr/>
        </p:nvSpPr>
        <p:spPr>
          <a:xfrm flipH="1" rot="10800000">
            <a:off x="-3400" y="773300"/>
            <a:ext cx="2146200" cy="21462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499" name="Google Shape;499;p43"/>
          <p:cNvSpPr/>
          <p:nvPr/>
        </p:nvSpPr>
        <p:spPr>
          <a:xfrm flipH="1" rot="10800000">
            <a:off x="1072300" y="773300"/>
            <a:ext cx="2146200" cy="21462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00" name="Google Shape;500;p43"/>
          <p:cNvSpPr/>
          <p:nvPr/>
        </p:nvSpPr>
        <p:spPr>
          <a:xfrm flipH="1" rot="10800000">
            <a:off x="2149393" y="773300"/>
            <a:ext cx="2146200" cy="21462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01" name="Google Shape;501;p43"/>
          <p:cNvSpPr txBox="1"/>
          <p:nvPr>
            <p:ph idx="9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502" name="Google Shape;502;p43"/>
          <p:cNvSpPr txBox="1"/>
          <p:nvPr>
            <p:ph idx="13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503" name="Google Shape;503;p43"/>
          <p:cNvSpPr txBox="1"/>
          <p:nvPr>
            <p:ph idx="14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1pPr>
            <a:lvl2pPr lvl="1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4" name="Google Shape;504;p43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lose &amp; QA">
  <p:cSld name="CUSTOM_3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44"/>
          <p:cNvSpPr/>
          <p:nvPr/>
        </p:nvSpPr>
        <p:spPr>
          <a:xfrm rot="-5400000">
            <a:off x="3889697" y="1638900"/>
            <a:ext cx="3510600" cy="3498600"/>
          </a:xfrm>
          <a:prstGeom prst="pie">
            <a:avLst>
              <a:gd fmla="val 0" name="adj1"/>
              <a:gd fmla="val 1080318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07" name="Google Shape;507;p44"/>
          <p:cNvSpPr txBox="1"/>
          <p:nvPr>
            <p:ph idx="1" type="subTitle"/>
          </p:nvPr>
        </p:nvSpPr>
        <p:spPr>
          <a:xfrm>
            <a:off x="284700" y="3566350"/>
            <a:ext cx="4557300" cy="1227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Urbanist Medium"/>
              <a:buNone/>
              <a:defRPr>
                <a:latin typeface="Urbanist Medium"/>
                <a:ea typeface="Urbanist Medium"/>
                <a:cs typeface="Urbanist Medium"/>
                <a:sym typeface="Urbanist Medium"/>
              </a:defRPr>
            </a:lvl9pPr>
          </a:lstStyle>
          <a:p/>
        </p:txBody>
      </p:sp>
      <p:sp>
        <p:nvSpPr>
          <p:cNvPr id="508" name="Google Shape;508;p44"/>
          <p:cNvSpPr/>
          <p:nvPr/>
        </p:nvSpPr>
        <p:spPr>
          <a:xfrm>
            <a:off x="3890550" y="-1634700"/>
            <a:ext cx="3509100" cy="3267600"/>
          </a:xfrm>
          <a:prstGeom prst="pie">
            <a:avLst>
              <a:gd fmla="val 0" name="adj1"/>
              <a:gd fmla="val 5401683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09" name="Google Shape;509;p44"/>
          <p:cNvSpPr/>
          <p:nvPr/>
        </p:nvSpPr>
        <p:spPr>
          <a:xfrm rot="-5400000">
            <a:off x="3889697" y="1638900"/>
            <a:ext cx="3510600" cy="3498600"/>
          </a:xfrm>
          <a:prstGeom prst="pie">
            <a:avLst>
              <a:gd fmla="val 5409954" name="adj1"/>
              <a:gd fmla="val 10803188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10" name="Google Shape;510;p44"/>
          <p:cNvSpPr/>
          <p:nvPr/>
        </p:nvSpPr>
        <p:spPr>
          <a:xfrm rot="-5400000">
            <a:off x="5639256" y="1638900"/>
            <a:ext cx="3510600" cy="3498600"/>
          </a:xfrm>
          <a:prstGeom prst="pie">
            <a:avLst>
              <a:gd fmla="val 0" name="adj1"/>
              <a:gd fmla="val 10803188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11" name="Google Shape;511;p44"/>
          <p:cNvSpPr/>
          <p:nvPr/>
        </p:nvSpPr>
        <p:spPr>
          <a:xfrm>
            <a:off x="5640000" y="-1634700"/>
            <a:ext cx="3509100" cy="3267600"/>
          </a:xfrm>
          <a:prstGeom prst="pie">
            <a:avLst>
              <a:gd fmla="val 0" name="adj1"/>
              <a:gd fmla="val 5400368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512" name="Google Shape;512;p44"/>
          <p:cNvSpPr txBox="1"/>
          <p:nvPr>
            <p:ph type="title"/>
          </p:nvPr>
        </p:nvSpPr>
        <p:spPr>
          <a:xfrm>
            <a:off x="284700" y="229302"/>
            <a:ext cx="4287300" cy="3069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None/>
              <a:defRPr sz="4400"/>
            </a:lvl1pPr>
            <a:lvl2pPr lvl="1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2pPr>
            <a:lvl3pPr lvl="2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3pPr>
            <a:lvl4pPr lvl="3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4pPr>
            <a:lvl5pPr lvl="4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5pPr>
            <a:lvl6pPr lvl="5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6pPr>
            <a:lvl7pPr lvl="6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7pPr>
            <a:lvl8pPr lvl="7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8pPr>
            <a:lvl9pPr lvl="8"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9pPr>
          </a:lstStyle>
          <a:p/>
        </p:txBody>
      </p:sp>
      <p:sp>
        <p:nvSpPr>
          <p:cNvPr id="513" name="Google Shape;513;p44"/>
          <p:cNvSpPr txBox="1"/>
          <p:nvPr/>
        </p:nvSpPr>
        <p:spPr>
          <a:xfrm>
            <a:off x="6720300" y="4683627"/>
            <a:ext cx="21951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700">
                <a:solidFill>
                  <a:schemeClr val="lt1"/>
                </a:solidFill>
                <a:latin typeface="Urbanist Medium"/>
                <a:ea typeface="Urbanist Medium"/>
                <a:cs typeface="Urbanist Medium"/>
                <a:sym typeface="Urbanist Medium"/>
              </a:rPr>
              <a:t>‹#›</a:t>
            </a:fld>
            <a:endParaRPr sz="700">
              <a:solidFill>
                <a:schemeClr val="lt1"/>
              </a:solidFill>
              <a:latin typeface="Urbanist Medium"/>
              <a:ea typeface="Urbanist Medium"/>
              <a:cs typeface="Urbanist Medium"/>
              <a:sym typeface="Urbanist Medium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p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6" name="Google Shape;516;p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21" name="Google Shape;521;p4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24" name="Google Shape;524;p4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25" name="Google Shape;525;p4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5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0" name="Google Shape;530;p5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p5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5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35" name="Google Shape;535;p5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6" name="Google Shape;536;p5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5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54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1" name="Google Shape;541;p54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 algn="ctr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56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45" name="Google Shape;545;p56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6" name="Google Shape;546;p56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7" name="Google Shape;547;p56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8" name="Google Shape;548;p56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49" name="Google Shape;549;p56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50" name="Google Shape;550;p56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53" name="Google Shape;553;p57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4" name="Google Shape;554;p57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5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57" name="Google Shape;557;p58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8" name="Google Shape;558;p58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9" name="Google Shape;559;p58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0" name="Google Shape;560;p58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59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3" name="Google Shape;563;p59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4" name="Google Shape;564;p5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65" name="Google Shape;565;p59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6" name="Google Shape;566;p59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7" name="Google Shape;567;p59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68" name="Google Shape;568;p59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p60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71" name="Google Shape;571;p60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72" name="Google Shape;572;p60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73" name="Google Shape;573;p60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74" name="Google Shape;574;p60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75" name="Google Shape;575;p60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6" name="Google Shape;576;p60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7" name="Google Shape;577;p60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578" name="Google Shape;578;p60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81" name="Google Shape;581;p61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62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4" name="Google Shape;584;p62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85" name="Google Shape;585;p62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586" name="Google Shape;586;p62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87" name="Google Shape;587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88" name="Google Shape;588;p62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89" name="Google Shape;589;p62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63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2" name="Google Shape;592;p63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93" name="Google Shape;593;p63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94" name="Google Shape;594;p63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5" name="Google Shape;595;p63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596" name="Google Shape;596;p63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97" name="Google Shape;597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598" name="Google Shape;598;p63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9" name="Google Shape;599;p63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00" name="Google Shape;600;p63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60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p64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p65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05" name="Google Shape;605;p65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06" name="Google Shape;606;p65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07" name="Google Shape;607;p65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08" name="Google Shape;608;p65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09" name="Google Shape;609;p65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10" name="Google Shape;610;p65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611" name="Google Shape;611;p65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12" name="Google Shape;612;p65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65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theme" Target="../theme/theme1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84700" y="1782325"/>
            <a:ext cx="6153900" cy="29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2984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Urbanist"/>
              <a:buChar char="●"/>
              <a:defRPr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1pPr>
            <a:lvl2pPr indent="-298450" lvl="1" marL="914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Urbanist"/>
              <a:buChar char="○"/>
              <a:defRPr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2pPr>
            <a:lvl3pPr indent="-298450" lvl="2" marL="1371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Urbanist"/>
              <a:buChar char="■"/>
              <a:defRPr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3pPr>
            <a:lvl4pPr indent="-298450" lvl="3" marL="18288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Urbanist"/>
              <a:buChar char="●"/>
              <a:defRPr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4pPr>
            <a:lvl5pPr indent="-298450" lvl="4" marL="22860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Urbanist"/>
              <a:buChar char="○"/>
              <a:defRPr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5pPr>
            <a:lvl6pPr indent="-298450" lvl="5" marL="27432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Urbanist"/>
              <a:buChar char="■"/>
              <a:defRPr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6pPr>
            <a:lvl7pPr indent="-298450" lvl="6" marL="32004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Urbanist"/>
              <a:buChar char="●"/>
              <a:defRPr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7pPr>
            <a:lvl8pPr indent="-298450" lvl="7" marL="365760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Urbanist"/>
              <a:buChar char="○"/>
              <a:defRPr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8pPr>
            <a:lvl9pPr indent="-298450" lvl="8" marL="4114800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100"/>
              <a:buFont typeface="Urbanist"/>
              <a:buChar char="■"/>
              <a:defRPr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283475" y="459250"/>
            <a:ext cx="8575800" cy="65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SemiBold"/>
              <a:buNone/>
              <a:defRPr sz="4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SemiBold"/>
              <a:buNone/>
              <a:defRPr sz="4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SemiBold"/>
              <a:buNone/>
              <a:defRPr sz="4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SemiBold"/>
              <a:buNone/>
              <a:defRPr sz="4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SemiBold"/>
              <a:buNone/>
              <a:defRPr sz="4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SemiBold"/>
              <a:buNone/>
              <a:defRPr sz="4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SemiBold"/>
              <a:buNone/>
              <a:defRPr sz="4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SemiBold"/>
              <a:buNone/>
              <a:defRPr sz="4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Poppins SemiBold"/>
              <a:buNone/>
              <a:defRPr sz="40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99">
          <p15:clr>
            <a:schemeClr val="accent1"/>
          </p15:clr>
        </p15:guide>
        <p15:guide id="2" orient="horz" pos="899">
          <p15:clr>
            <a:schemeClr val="accent1"/>
          </p15:clr>
        </p15:guide>
        <p15:guide id="3" orient="horz" pos="960">
          <p15:clr>
            <a:schemeClr val="accent1"/>
          </p15:clr>
        </p15:guide>
        <p15:guide id="4" orient="horz" pos="1560">
          <p15:clr>
            <a:schemeClr val="accent1"/>
          </p15:clr>
        </p15:guide>
        <p15:guide id="5" orient="horz" pos="1620">
          <p15:clr>
            <a:schemeClr val="accent1"/>
          </p15:clr>
        </p15:guide>
        <p15:guide id="6" orient="horz" pos="2280">
          <p15:clr>
            <a:schemeClr val="accent1"/>
          </p15:clr>
        </p15:guide>
        <p15:guide id="7" orient="horz" pos="2341">
          <p15:clr>
            <a:schemeClr val="accent1"/>
          </p15:clr>
        </p15:guide>
        <p15:guide id="8" pos="299">
          <p15:clr>
            <a:schemeClr val="accent1"/>
          </p15:clr>
        </p15:guide>
        <p15:guide id="9" pos="1559">
          <p15:clr>
            <a:schemeClr val="accent1"/>
          </p15:clr>
        </p15:guide>
        <p15:guide id="10" pos="1618">
          <p15:clr>
            <a:schemeClr val="accent1"/>
          </p15:clr>
        </p15:guide>
        <p15:guide id="11" pos="1981">
          <p15:clr>
            <a:schemeClr val="accent2"/>
          </p15:clr>
        </p15:guide>
        <p15:guide id="12" pos="2039">
          <p15:clr>
            <a:schemeClr val="accent2"/>
          </p15:clr>
        </p15:guide>
        <p15:guide id="13" pos="2880">
          <p15:clr>
            <a:schemeClr val="accent1"/>
          </p15:clr>
        </p15:guide>
        <p15:guide id="14" pos="2939">
          <p15:clr>
            <a:schemeClr val="accent1"/>
          </p15:clr>
        </p15:guide>
        <p15:guide id="15" pos="3719">
          <p15:clr>
            <a:schemeClr val="accent2"/>
          </p15:clr>
        </p15:guide>
        <p15:guide id="16" pos="3779">
          <p15:clr>
            <a:schemeClr val="accent2"/>
          </p15:clr>
        </p15:guide>
        <p15:guide id="17" pos="4140">
          <p15:clr>
            <a:schemeClr val="accent1"/>
          </p15:clr>
        </p15:guide>
        <p15:guide id="18" pos="4199">
          <p15:clr>
            <a:schemeClr val="accent1"/>
          </p15:clr>
        </p15:guide>
        <p15:guide id="19" pos="5459">
          <p15:clr>
            <a:schemeClr val="accent1"/>
          </p15:clr>
        </p15:guide>
        <p15:guide id="20" orient="horz" pos="2941">
          <p15:clr>
            <a:schemeClr val="accent1"/>
          </p15:clr>
        </p15:guide>
        <p15:guide id="21" pos="179">
          <p15:clr>
            <a:srgbClr val="EA4335"/>
          </p15:clr>
        </p15:guide>
        <p15:guide id="22" orient="horz" pos="180">
          <p15:clr>
            <a:srgbClr val="EA4335"/>
          </p15:clr>
        </p15:guide>
        <p15:guide id="23" pos="5581">
          <p15:clr>
            <a:srgbClr val="EA4335"/>
          </p15:clr>
        </p15:guide>
        <p15:guide id="24" orient="horz" pos="306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66"/>
          <p:cNvSpPr txBox="1"/>
          <p:nvPr>
            <p:ph type="title"/>
          </p:nvPr>
        </p:nvSpPr>
        <p:spPr>
          <a:xfrm>
            <a:off x="3236625" y="837723"/>
            <a:ext cx="5622600" cy="22752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Streaming 2D Convolution Accelerator</a:t>
            </a:r>
            <a:endParaRPr sz="4400"/>
          </a:p>
        </p:txBody>
      </p:sp>
      <p:sp>
        <p:nvSpPr>
          <p:cNvPr id="619" name="Google Shape;619;p66"/>
          <p:cNvSpPr txBox="1"/>
          <p:nvPr/>
        </p:nvSpPr>
        <p:spPr>
          <a:xfrm>
            <a:off x="3317125" y="3465200"/>
            <a:ext cx="4067400" cy="73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Urbanist"/>
                <a:ea typeface="Urbanist"/>
                <a:cs typeface="Urbanist"/>
                <a:sym typeface="Urbanist"/>
              </a:rPr>
              <a:t>By: Changwe Musonda,  Kevin Wang, Emily Morales</a:t>
            </a:r>
            <a:endParaRPr sz="1100"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67"/>
          <p:cNvSpPr txBox="1"/>
          <p:nvPr>
            <p:ph idx="1" type="subTitle"/>
          </p:nvPr>
        </p:nvSpPr>
        <p:spPr>
          <a:xfrm>
            <a:off x="284700" y="2574275"/>
            <a:ext cx="4287300" cy="1583100"/>
          </a:xfrm>
          <a:prstGeom prst="rect">
            <a:avLst/>
          </a:prstGeom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This project’s objective is to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compare an FPGA A*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implementation against a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reference Python A*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under identical maps, start/goal pairs, and heuristic settings. The FPGA core runs A* on a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16×16 occupancy grid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with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8-directional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moves and a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Manhattan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heuristic, reporting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path length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cycle count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for latency/speedup analysis versus Python. A lightweight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Python 2D visualizer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simply renders the FPGA testbench outputs to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confirm correctness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and make results easy to present.</a:t>
            </a:r>
            <a:endParaRPr/>
          </a:p>
        </p:txBody>
      </p:sp>
      <p:sp>
        <p:nvSpPr>
          <p:cNvPr id="625" name="Google Shape;625;p67"/>
          <p:cNvSpPr txBox="1"/>
          <p:nvPr>
            <p:ph type="title"/>
          </p:nvPr>
        </p:nvSpPr>
        <p:spPr>
          <a:xfrm>
            <a:off x="284700" y="474750"/>
            <a:ext cx="5622600" cy="17943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68"/>
          <p:cNvSpPr txBox="1"/>
          <p:nvPr>
            <p:ph type="title"/>
          </p:nvPr>
        </p:nvSpPr>
        <p:spPr>
          <a:xfrm>
            <a:off x="284700" y="0"/>
            <a:ext cx="5622600" cy="7014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Hardware: Nexys A7 </a:t>
            </a:r>
            <a:endParaRPr/>
          </a:p>
        </p:txBody>
      </p:sp>
      <p:pic>
        <p:nvPicPr>
          <p:cNvPr id="631" name="Google Shape;63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700" y="1014800"/>
            <a:ext cx="4187552" cy="389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6" name="Google Shape;636;p69"/>
          <p:cNvCxnSpPr/>
          <p:nvPr/>
        </p:nvCxnSpPr>
        <p:spPr>
          <a:xfrm>
            <a:off x="331300" y="1959225"/>
            <a:ext cx="85281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637" name="Google Shape;637;p69"/>
          <p:cNvSpPr/>
          <p:nvPr/>
        </p:nvSpPr>
        <p:spPr>
          <a:xfrm flipH="1" rot="-5400000">
            <a:off x="8850" y="1673689"/>
            <a:ext cx="551700" cy="551700"/>
          </a:xfrm>
          <a:prstGeom prst="pie">
            <a:avLst>
              <a:gd fmla="val 931" name="adj1"/>
              <a:gd fmla="val 5408708" name="adj2"/>
            </a:avLst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38" name="Google Shape;638;p69"/>
          <p:cNvSpPr/>
          <p:nvPr/>
        </p:nvSpPr>
        <p:spPr>
          <a:xfrm flipH="1" rot="-5400000">
            <a:off x="1779019" y="1673689"/>
            <a:ext cx="551700" cy="551700"/>
          </a:xfrm>
          <a:prstGeom prst="pie">
            <a:avLst>
              <a:gd fmla="val 931" name="adj1"/>
              <a:gd fmla="val 54087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39" name="Google Shape;639;p69"/>
          <p:cNvSpPr/>
          <p:nvPr/>
        </p:nvSpPr>
        <p:spPr>
          <a:xfrm flipH="1" rot="-5400000">
            <a:off x="3545408" y="1673689"/>
            <a:ext cx="551700" cy="551700"/>
          </a:xfrm>
          <a:prstGeom prst="pie">
            <a:avLst>
              <a:gd fmla="val 931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0" name="Google Shape;640;p69"/>
          <p:cNvSpPr/>
          <p:nvPr/>
        </p:nvSpPr>
        <p:spPr>
          <a:xfrm flipH="1" rot="-5400000">
            <a:off x="5305846" y="1673689"/>
            <a:ext cx="551700" cy="551700"/>
          </a:xfrm>
          <a:prstGeom prst="pie">
            <a:avLst>
              <a:gd fmla="val 931" name="adj1"/>
              <a:gd fmla="val 5408708" name="adj2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1" name="Google Shape;641;p69"/>
          <p:cNvSpPr/>
          <p:nvPr/>
        </p:nvSpPr>
        <p:spPr>
          <a:xfrm flipH="1" rot="-5400000">
            <a:off x="7050850" y="1673689"/>
            <a:ext cx="551700" cy="551700"/>
          </a:xfrm>
          <a:prstGeom prst="pie">
            <a:avLst>
              <a:gd fmla="val 931" name="adj1"/>
              <a:gd fmla="val 5408708" name="adj2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42" name="Google Shape;642;p69"/>
          <p:cNvSpPr txBox="1"/>
          <p:nvPr>
            <p:ph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Roadmap and Deliverables</a:t>
            </a:r>
            <a:endParaRPr/>
          </a:p>
        </p:txBody>
      </p:sp>
      <p:sp>
        <p:nvSpPr>
          <p:cNvPr id="643" name="Google Shape;643;p69"/>
          <p:cNvSpPr txBox="1"/>
          <p:nvPr>
            <p:ph idx="1" type="subTitle"/>
          </p:nvPr>
        </p:nvSpPr>
        <p:spPr>
          <a:xfrm>
            <a:off x="271250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Start: 10/27</a:t>
            </a:r>
            <a:r>
              <a:rPr lang="en"/>
              <a:t> |End:  11/14</a:t>
            </a:r>
            <a:endParaRPr/>
          </a:p>
        </p:txBody>
      </p:sp>
      <p:sp>
        <p:nvSpPr>
          <p:cNvPr id="644" name="Google Shape;644;p69"/>
          <p:cNvSpPr txBox="1"/>
          <p:nvPr>
            <p:ph idx="2" type="subTitle"/>
          </p:nvPr>
        </p:nvSpPr>
        <p:spPr>
          <a:xfrm>
            <a:off x="2030598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Start: 10/27 | End: 11/14</a:t>
            </a:r>
            <a:endParaRPr/>
          </a:p>
        </p:txBody>
      </p:sp>
      <p:sp>
        <p:nvSpPr>
          <p:cNvPr id="645" name="Google Shape;645;p69"/>
          <p:cNvSpPr txBox="1"/>
          <p:nvPr>
            <p:ph idx="3" type="subTitle"/>
          </p:nvPr>
        </p:nvSpPr>
        <p:spPr>
          <a:xfrm>
            <a:off x="3795488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Start: 11/14 | End: 11/21</a:t>
            </a:r>
            <a:endParaRPr/>
          </a:p>
        </p:txBody>
      </p:sp>
      <p:sp>
        <p:nvSpPr>
          <p:cNvPr id="646" name="Google Shape;646;p69"/>
          <p:cNvSpPr txBox="1"/>
          <p:nvPr>
            <p:ph idx="4" type="subTitle"/>
          </p:nvPr>
        </p:nvSpPr>
        <p:spPr>
          <a:xfrm>
            <a:off x="5556416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Start: 11/21 </a:t>
            </a:r>
            <a:r>
              <a:rPr lang="en"/>
              <a:t>| End: 11/23</a:t>
            </a:r>
            <a:endParaRPr/>
          </a:p>
        </p:txBody>
      </p:sp>
      <p:sp>
        <p:nvSpPr>
          <p:cNvPr id="647" name="Google Shape;647;p69"/>
          <p:cNvSpPr txBox="1"/>
          <p:nvPr>
            <p:ph idx="5" type="subTitle"/>
          </p:nvPr>
        </p:nvSpPr>
        <p:spPr>
          <a:xfrm>
            <a:off x="7318138" y="2269625"/>
            <a:ext cx="1508700" cy="302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Start: 11/23 | End: 12/1</a:t>
            </a:r>
            <a:endParaRPr/>
          </a:p>
        </p:txBody>
      </p:sp>
      <p:sp>
        <p:nvSpPr>
          <p:cNvPr id="648" name="Google Shape;648;p69"/>
          <p:cNvSpPr txBox="1"/>
          <p:nvPr>
            <p:ph idx="6" type="body"/>
          </p:nvPr>
        </p:nvSpPr>
        <p:spPr>
          <a:xfrm>
            <a:off x="271250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We will implement the line buffers, the sliding window generator, and the fixed-point MAC pipeline, including frame/line valid control, then smoke-test the datapath in simulation.</a:t>
            </a:r>
            <a:endParaRPr/>
          </a:p>
        </p:txBody>
      </p:sp>
      <p:sp>
        <p:nvSpPr>
          <p:cNvPr id="649" name="Google Shape;649;p69"/>
          <p:cNvSpPr txBox="1"/>
          <p:nvPr>
            <p:ph idx="7" type="body"/>
          </p:nvPr>
        </p:nvSpPr>
        <p:spPr>
          <a:xfrm>
            <a:off x="2028213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We will build the image I/O, a golden floating-/integer-precision convolution, and a visualizer so both hardware and software flows can run and produce comparable outputs.</a:t>
            </a:r>
            <a:endParaRPr/>
          </a:p>
        </p:txBody>
      </p:sp>
      <p:sp>
        <p:nvSpPr>
          <p:cNvPr id="650" name="Google Shape;650;p69"/>
          <p:cNvSpPr txBox="1"/>
          <p:nvPr>
            <p:ph idx="8" type="body"/>
          </p:nvPr>
        </p:nvSpPr>
        <p:spPr>
          <a:xfrm>
            <a:off x="3785175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We will sweep multiple kernels and images, verify border handling, quantify fixed-point error against the golden model, and check that the stream never stalls.</a:t>
            </a:r>
            <a:endParaRPr/>
          </a:p>
        </p:txBody>
      </p:sp>
      <p:sp>
        <p:nvSpPr>
          <p:cNvPr id="651" name="Google Shape;651;p69"/>
          <p:cNvSpPr txBox="1"/>
          <p:nvPr>
            <p:ph idx="9" type="body"/>
          </p:nvPr>
        </p:nvSpPr>
        <p:spPr>
          <a:xfrm>
            <a:off x="5542138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We will compare hardware and software results, highlighting image quality (e.g., PSNR), latency, resource use, and any differences in edge cases.</a:t>
            </a:r>
            <a:endParaRPr/>
          </a:p>
        </p:txBody>
      </p:sp>
      <p:sp>
        <p:nvSpPr>
          <p:cNvPr id="652" name="Google Shape;652;p69"/>
          <p:cNvSpPr txBox="1"/>
          <p:nvPr>
            <p:ph idx="13" type="body"/>
          </p:nvPr>
        </p:nvSpPr>
        <p:spPr>
          <a:xfrm>
            <a:off x="7299100" y="3263085"/>
            <a:ext cx="1508700" cy="8271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We will decide which execution path is preferable for our constraints, record the findings, and finalize plots, tables, and the demo materials.</a:t>
            </a:r>
            <a:endParaRPr/>
          </a:p>
        </p:txBody>
      </p:sp>
      <p:sp>
        <p:nvSpPr>
          <p:cNvPr id="653" name="Google Shape;653;p69"/>
          <p:cNvSpPr txBox="1"/>
          <p:nvPr>
            <p:ph idx="14" type="subTitle"/>
          </p:nvPr>
        </p:nvSpPr>
        <p:spPr>
          <a:xfrm>
            <a:off x="271250" y="2737064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Verilog Code</a:t>
            </a:r>
            <a:endParaRPr/>
          </a:p>
        </p:txBody>
      </p:sp>
      <p:sp>
        <p:nvSpPr>
          <p:cNvPr id="654" name="Google Shape;654;p69"/>
          <p:cNvSpPr txBox="1"/>
          <p:nvPr>
            <p:ph idx="15" type="subTitle"/>
          </p:nvPr>
        </p:nvSpPr>
        <p:spPr>
          <a:xfrm>
            <a:off x="2030598" y="2737064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Code</a:t>
            </a:r>
            <a:endParaRPr/>
          </a:p>
        </p:txBody>
      </p:sp>
      <p:sp>
        <p:nvSpPr>
          <p:cNvPr id="655" name="Google Shape;655;p69"/>
          <p:cNvSpPr txBox="1"/>
          <p:nvPr>
            <p:ph idx="16" type="subTitle"/>
          </p:nvPr>
        </p:nvSpPr>
        <p:spPr>
          <a:xfrm>
            <a:off x="3795488" y="2737075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656" name="Google Shape;656;p69"/>
          <p:cNvSpPr txBox="1"/>
          <p:nvPr>
            <p:ph idx="17" type="subTitle"/>
          </p:nvPr>
        </p:nvSpPr>
        <p:spPr>
          <a:xfrm>
            <a:off x="5556416" y="2737075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Comparing</a:t>
            </a:r>
            <a:endParaRPr/>
          </a:p>
        </p:txBody>
      </p:sp>
      <p:sp>
        <p:nvSpPr>
          <p:cNvPr id="657" name="Google Shape;657;p69"/>
          <p:cNvSpPr txBox="1"/>
          <p:nvPr>
            <p:ph idx="18" type="subTitle"/>
          </p:nvPr>
        </p:nvSpPr>
        <p:spPr>
          <a:xfrm>
            <a:off x="7318138" y="2737075"/>
            <a:ext cx="1508700" cy="338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Results/Findings</a:t>
            </a:r>
            <a:endParaRPr/>
          </a:p>
        </p:txBody>
      </p:sp>
      <p:sp>
        <p:nvSpPr>
          <p:cNvPr id="658" name="Google Shape;658;p69"/>
          <p:cNvSpPr txBox="1"/>
          <p:nvPr>
            <p:ph idx="19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659" name="Google Shape;659;p69"/>
          <p:cNvSpPr txBox="1"/>
          <p:nvPr>
            <p:ph idx="20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</a:t>
            </a:r>
            <a:endParaRPr/>
          </a:p>
        </p:txBody>
      </p:sp>
      <p:sp>
        <p:nvSpPr>
          <p:cNvPr id="660" name="Google Shape;660;p69"/>
          <p:cNvSpPr txBox="1"/>
          <p:nvPr>
            <p:ph idx="21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Year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70"/>
          <p:cNvSpPr txBox="1"/>
          <p:nvPr>
            <p:ph type="title"/>
          </p:nvPr>
        </p:nvSpPr>
        <p:spPr>
          <a:xfrm>
            <a:off x="283475" y="433737"/>
            <a:ext cx="4382400" cy="433800"/>
          </a:xfrm>
          <a:prstGeom prst="rect">
            <a:avLst/>
          </a:prstGeom>
        </p:spPr>
        <p:txBody>
          <a:bodyPr anchorCtr="0" anchor="t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Example/Progress</a:t>
            </a:r>
            <a:endParaRPr/>
          </a:p>
        </p:txBody>
      </p:sp>
      <p:sp>
        <p:nvSpPr>
          <p:cNvPr id="666" name="Google Shape;666;p70"/>
          <p:cNvSpPr txBox="1"/>
          <p:nvPr>
            <p:ph idx="19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70"/>
          <p:cNvSpPr txBox="1"/>
          <p:nvPr>
            <p:ph idx="20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70"/>
          <p:cNvSpPr txBox="1"/>
          <p:nvPr>
            <p:ph idx="21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69" name="Google Shape;66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1500" y="1288637"/>
            <a:ext cx="3165350" cy="320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0" name="Google Shape;670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900" y="1266838"/>
            <a:ext cx="3165350" cy="3244903"/>
          </a:xfrm>
          <a:prstGeom prst="rect">
            <a:avLst/>
          </a:prstGeom>
          <a:noFill/>
          <a:ln>
            <a:noFill/>
          </a:ln>
        </p:spPr>
      </p:pic>
      <p:sp>
        <p:nvSpPr>
          <p:cNvPr id="671" name="Google Shape;671;p70"/>
          <p:cNvSpPr/>
          <p:nvPr/>
        </p:nvSpPr>
        <p:spPr>
          <a:xfrm>
            <a:off x="4053450" y="2630088"/>
            <a:ext cx="1037100" cy="5184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p71"/>
          <p:cNvSpPr/>
          <p:nvPr/>
        </p:nvSpPr>
        <p:spPr>
          <a:xfrm flipH="1">
            <a:off x="20" y="2692072"/>
            <a:ext cx="1709400" cy="16203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77" name="Google Shape;677;p71"/>
          <p:cNvSpPr/>
          <p:nvPr/>
        </p:nvSpPr>
        <p:spPr>
          <a:xfrm flipH="1" rot="5400000">
            <a:off x="851875" y="3504787"/>
            <a:ext cx="1625700" cy="1620300"/>
          </a:xfrm>
          <a:prstGeom prst="pie">
            <a:avLst>
              <a:gd fmla="val 0" name="adj1"/>
              <a:gd fmla="val 5408708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78" name="Google Shape;678;p71"/>
          <p:cNvSpPr/>
          <p:nvPr/>
        </p:nvSpPr>
        <p:spPr>
          <a:xfrm flipH="1" rot="-5400000">
            <a:off x="-125" y="3483026"/>
            <a:ext cx="1665300" cy="1665300"/>
          </a:xfrm>
          <a:prstGeom prst="pie">
            <a:avLst>
              <a:gd fmla="val 16192689" name="adj1"/>
              <a:gd fmla="val 5408708" name="adj2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Urbanist"/>
              <a:ea typeface="Urbanist"/>
              <a:cs typeface="Urbanist"/>
              <a:sym typeface="Urbanist"/>
            </a:endParaRPr>
          </a:p>
        </p:txBody>
      </p:sp>
      <p:sp>
        <p:nvSpPr>
          <p:cNvPr id="679" name="Google Shape;679;p71"/>
          <p:cNvSpPr txBox="1"/>
          <p:nvPr>
            <p:ph type="title"/>
          </p:nvPr>
        </p:nvSpPr>
        <p:spPr>
          <a:xfrm>
            <a:off x="284700" y="1570648"/>
            <a:ext cx="3162600" cy="9051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Report Plan</a:t>
            </a:r>
            <a:endParaRPr/>
          </a:p>
        </p:txBody>
      </p:sp>
      <p:sp>
        <p:nvSpPr>
          <p:cNvPr id="680" name="Google Shape;680;p71"/>
          <p:cNvSpPr txBox="1"/>
          <p:nvPr>
            <p:ph idx="1" type="subTitle"/>
          </p:nvPr>
        </p:nvSpPr>
        <p:spPr>
          <a:xfrm>
            <a:off x="5052850" y="703626"/>
            <a:ext cx="1970400" cy="46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LEARNING 1</a:t>
            </a:r>
            <a:endParaRPr/>
          </a:p>
        </p:txBody>
      </p:sp>
      <p:sp>
        <p:nvSpPr>
          <p:cNvPr id="681" name="Google Shape;681;p71"/>
          <p:cNvSpPr txBox="1"/>
          <p:nvPr>
            <p:ph idx="2" type="subTitle"/>
          </p:nvPr>
        </p:nvSpPr>
        <p:spPr>
          <a:xfrm>
            <a:off x="5052850" y="1447600"/>
            <a:ext cx="2403600" cy="547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the FPGA and Python A* use the same 4-connected moves, Manhattan heuristic, costs, and tie-break rules, they produce the same path and path length.</a:t>
            </a:r>
            <a:endParaRPr/>
          </a:p>
        </p:txBody>
      </p:sp>
      <p:sp>
        <p:nvSpPr>
          <p:cNvPr id="682" name="Google Shape;682;p71"/>
          <p:cNvSpPr txBox="1"/>
          <p:nvPr>
            <p:ph idx="3" type="subTitle"/>
          </p:nvPr>
        </p:nvSpPr>
        <p:spPr>
          <a:xfrm>
            <a:off x="5052850" y="2006687"/>
            <a:ext cx="1970400" cy="46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LEARNING 2</a:t>
            </a:r>
            <a:endParaRPr/>
          </a:p>
        </p:txBody>
      </p:sp>
      <p:sp>
        <p:nvSpPr>
          <p:cNvPr id="683" name="Google Shape;683;p71"/>
          <p:cNvSpPr txBox="1"/>
          <p:nvPr>
            <p:ph idx="4" type="subTitle"/>
          </p:nvPr>
        </p:nvSpPr>
        <p:spPr>
          <a:xfrm>
            <a:off x="5052850" y="2692075"/>
            <a:ext cx="2403600" cy="954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Keeping data on-chip and doing simple operations each cycle lets the FPGA cut latency (cycles) versus Python; the open-set design  sets how well this scales to bigger grids.</a:t>
            </a:r>
            <a:endParaRPr/>
          </a:p>
        </p:txBody>
      </p:sp>
      <p:sp>
        <p:nvSpPr>
          <p:cNvPr id="684" name="Google Shape;684;p71"/>
          <p:cNvSpPr txBox="1"/>
          <p:nvPr>
            <p:ph idx="5" type="subTitle"/>
          </p:nvPr>
        </p:nvSpPr>
        <p:spPr>
          <a:xfrm>
            <a:off x="5052850" y="3310695"/>
            <a:ext cx="1970400" cy="466800"/>
          </a:xfrm>
          <a:prstGeom prst="rect">
            <a:avLst/>
          </a:prstGeom>
        </p:spPr>
        <p:txBody>
          <a:bodyPr anchorCtr="0" anchor="b" bIns="0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LEARNING 3</a:t>
            </a:r>
            <a:endParaRPr/>
          </a:p>
        </p:txBody>
      </p:sp>
      <p:sp>
        <p:nvSpPr>
          <p:cNvPr id="685" name="Google Shape;685;p71"/>
          <p:cNvSpPr txBox="1"/>
          <p:nvPr>
            <p:ph idx="6" type="subTitle"/>
          </p:nvPr>
        </p:nvSpPr>
        <p:spPr>
          <a:xfrm>
            <a:off x="5052850" y="4054675"/>
            <a:ext cx="2403600" cy="9543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Python 2D visualizer confirms the FPGA path matches Python on each map, while the reported cycle count and path length make the speedup and correctness easy to judge.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72"/>
          <p:cNvSpPr txBox="1"/>
          <p:nvPr>
            <p:ph type="title"/>
          </p:nvPr>
        </p:nvSpPr>
        <p:spPr>
          <a:xfrm>
            <a:off x="284700" y="229302"/>
            <a:ext cx="4287300" cy="3069600"/>
          </a:xfrm>
          <a:prstGeom prst="rect">
            <a:avLst/>
          </a:prstGeom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Any questions? Ask away!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73"/>
          <p:cNvSpPr txBox="1"/>
          <p:nvPr>
            <p:ph type="title"/>
          </p:nvPr>
        </p:nvSpPr>
        <p:spPr>
          <a:xfrm>
            <a:off x="283475" y="1096954"/>
            <a:ext cx="8575800" cy="2757600"/>
          </a:xfrm>
          <a:prstGeom prst="rect">
            <a:avLst/>
          </a:prstGeom>
        </p:spPr>
        <p:txBody>
          <a:bodyPr anchorCtr="0" anchor="ctr" bIns="0" lIns="0" spcFirstLastPara="1" rIns="91425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696" name="Google Shape;696;p73"/>
          <p:cNvSpPr txBox="1"/>
          <p:nvPr>
            <p:ph idx="1" type="subTitle"/>
          </p:nvPr>
        </p:nvSpPr>
        <p:spPr>
          <a:xfrm>
            <a:off x="289900" y="162300"/>
            <a:ext cx="21147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Company Name</a:t>
            </a:r>
            <a:endParaRPr/>
          </a:p>
        </p:txBody>
      </p:sp>
      <p:sp>
        <p:nvSpPr>
          <p:cNvPr id="697" name="Google Shape;697;p73"/>
          <p:cNvSpPr txBox="1"/>
          <p:nvPr>
            <p:ph idx="2" type="subTitle"/>
          </p:nvPr>
        </p:nvSpPr>
        <p:spPr>
          <a:xfrm>
            <a:off x="4223400" y="162300"/>
            <a:ext cx="17751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Quarter</a:t>
            </a:r>
            <a:endParaRPr/>
          </a:p>
        </p:txBody>
      </p:sp>
      <p:sp>
        <p:nvSpPr>
          <p:cNvPr id="698" name="Google Shape;698;p73"/>
          <p:cNvSpPr txBox="1"/>
          <p:nvPr>
            <p:ph idx="3" type="subTitle"/>
          </p:nvPr>
        </p:nvSpPr>
        <p:spPr>
          <a:xfrm>
            <a:off x="6571675" y="162300"/>
            <a:ext cx="2282400" cy="2184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Month Year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[INT] Project timeline/workflow presentation [Style 1] ">
  <a:themeElements>
    <a:clrScheme name="Google Colours">
      <a:dk1>
        <a:srgbClr val="292D3E"/>
      </a:dk1>
      <a:lt1>
        <a:srgbClr val="FFFFFF"/>
      </a:lt1>
      <a:dk2>
        <a:srgbClr val="F1F2DF"/>
      </a:dk2>
      <a:lt2>
        <a:srgbClr val="666666"/>
      </a:lt2>
      <a:accent1>
        <a:srgbClr val="6D31FD"/>
      </a:accent1>
      <a:accent2>
        <a:srgbClr val="066B6B"/>
      </a:accent2>
      <a:accent3>
        <a:srgbClr val="FFDF5F"/>
      </a:accent3>
      <a:accent4>
        <a:srgbClr val="8289FF"/>
      </a:accent4>
      <a:accent5>
        <a:srgbClr val="FF8127"/>
      </a:accent5>
      <a:accent6>
        <a:srgbClr val="CAF38D"/>
      </a:accent6>
      <a:hlink>
        <a:srgbClr val="8289FF"/>
      </a:hlink>
      <a:folHlink>
        <a:srgbClr val="7B1FA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